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3" r:id="rId7"/>
    <p:sldId id="262" r:id="rId8"/>
    <p:sldId id="267" r:id="rId9"/>
    <p:sldId id="268" r:id="rId10"/>
    <p:sldId id="269" r:id="rId11"/>
    <p:sldId id="264" r:id="rId12"/>
    <p:sldId id="265" r:id="rId13"/>
    <p:sldId id="270" r:id="rId14"/>
    <p:sldId id="271" r:id="rId15"/>
    <p:sldId id="272" r:id="rId16"/>
    <p:sldId id="266"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47A3BE-1414-C092-DE17-6921D9D31ECB}" v="1" dt="2024-03-24T11:10:35.562"/>
    <p1510:client id="{8AACF685-F01A-9A31-E838-AE229CA34E14}" v="2" dt="2024-03-24T11:49:34.107"/>
    <p1510:client id="{F3056949-87B0-AC30-BE06-BDEE064F7CD9}" v="3" dt="2024-03-24T11:11:21.777"/>
    <p1510:client id="{F6C48D74-A7B1-488B-AF7E-9D15710B340F}" v="84" dt="2024-03-24T11:21:23.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ספיר גרסטמן" userId="S::sapir.gerstman@e.braude.ac.il::1e03f051-28a3-4b72-bdf7-bacaaf34ec5d" providerId="AD" clId="Web-{F3056949-87B0-AC30-BE06-BDEE064F7CD9}"/>
    <pc:docChg chg="addSld delSld">
      <pc:chgData name="ספיר גרסטמן" userId="S::sapir.gerstman@e.braude.ac.il::1e03f051-28a3-4b72-bdf7-bacaaf34ec5d" providerId="AD" clId="Web-{F3056949-87B0-AC30-BE06-BDEE064F7CD9}" dt="2024-03-24T11:11:21.777" v="2"/>
      <pc:docMkLst>
        <pc:docMk/>
      </pc:docMkLst>
      <pc:sldChg chg="del">
        <pc:chgData name="ספיר גרסטמן" userId="S::sapir.gerstman@e.braude.ac.il::1e03f051-28a3-4b72-bdf7-bacaaf34ec5d" providerId="AD" clId="Web-{F3056949-87B0-AC30-BE06-BDEE064F7CD9}" dt="2024-03-24T11:11:21.777" v="2"/>
        <pc:sldMkLst>
          <pc:docMk/>
          <pc:sldMk cId="3701050277" sldId="259"/>
        </pc:sldMkLst>
      </pc:sldChg>
      <pc:sldChg chg="new del">
        <pc:chgData name="ספיר גרסטמן" userId="S::sapir.gerstman@e.braude.ac.il::1e03f051-28a3-4b72-bdf7-bacaaf34ec5d" providerId="AD" clId="Web-{F3056949-87B0-AC30-BE06-BDEE064F7CD9}" dt="2024-03-24T11:11:18.105" v="1"/>
        <pc:sldMkLst>
          <pc:docMk/>
          <pc:sldMk cId="3308226007" sldId="277"/>
        </pc:sldMkLst>
      </pc:sldChg>
    </pc:docChg>
  </pc:docChgLst>
  <pc:docChgLst>
    <pc:chgData name="ספיר גרסטמן" userId="S::sapir.gerstman@e.braude.ac.il::1e03f051-28a3-4b72-bdf7-bacaaf34ec5d" providerId="AD" clId="Web-{5947A3BE-1414-C092-DE17-6921D9D31ECB}"/>
    <pc:docChg chg="addSld">
      <pc:chgData name="ספיר גרסטמן" userId="S::sapir.gerstman@e.braude.ac.il::1e03f051-28a3-4b72-bdf7-bacaaf34ec5d" providerId="AD" clId="Web-{5947A3BE-1414-C092-DE17-6921D9D31ECB}" dt="2024-03-24T11:10:35.562" v="0"/>
      <pc:docMkLst>
        <pc:docMk/>
      </pc:docMkLst>
      <pc:sldChg chg="new">
        <pc:chgData name="ספיר גרסטמן" userId="S::sapir.gerstman@e.braude.ac.il::1e03f051-28a3-4b72-bdf7-bacaaf34ec5d" providerId="AD" clId="Web-{5947A3BE-1414-C092-DE17-6921D9D31ECB}" dt="2024-03-24T11:10:35.562" v="0"/>
        <pc:sldMkLst>
          <pc:docMk/>
          <pc:sldMk cId="1939749910" sldId="276"/>
        </pc:sldMkLst>
      </pc:sldChg>
    </pc:docChg>
  </pc:docChgLst>
  <pc:docChgLst>
    <pc:chgData name="ספיר גרסטמן" userId="S::sapir.gerstman@e.braude.ac.il::1e03f051-28a3-4b72-bdf7-bacaaf34ec5d" providerId="AD" clId="Web-{8AACF685-F01A-9A31-E838-AE229CA34E14}"/>
    <pc:docChg chg="addSld delSld">
      <pc:chgData name="ספיר גרסטמן" userId="S::sapir.gerstman@e.braude.ac.il::1e03f051-28a3-4b72-bdf7-bacaaf34ec5d" providerId="AD" clId="Web-{8AACF685-F01A-9A31-E838-AE229CA34E14}" dt="2024-03-24T11:49:34.107" v="1"/>
      <pc:docMkLst>
        <pc:docMk/>
      </pc:docMkLst>
      <pc:sldChg chg="new del">
        <pc:chgData name="ספיר גרסטמן" userId="S::sapir.gerstman@e.braude.ac.il::1e03f051-28a3-4b72-bdf7-bacaaf34ec5d" providerId="AD" clId="Web-{8AACF685-F01A-9A31-E838-AE229CA34E14}" dt="2024-03-24T11:49:34.107" v="1"/>
        <pc:sldMkLst>
          <pc:docMk/>
          <pc:sldMk cId="3048459325" sldId="276"/>
        </pc:sldMkLst>
      </pc:sldChg>
    </pc:docChg>
  </pc:docChgLst>
  <pc:docChgLst>
    <pc:chgData name="עומר לב" userId="75e93bd0-d267-467a-934f-54011bb6006e" providerId="ADAL" clId="{F6C48D74-A7B1-488B-AF7E-9D15710B340F}"/>
    <pc:docChg chg="undo redo custSel addSld delSld modSld sldOrd modMainMaster">
      <pc:chgData name="עומר לב" userId="75e93bd0-d267-467a-934f-54011bb6006e" providerId="ADAL" clId="{F6C48D74-A7B1-488B-AF7E-9D15710B340F}" dt="2024-03-24T11:21:23.720" v="1750" actId="2696"/>
      <pc:docMkLst>
        <pc:docMk/>
      </pc:docMkLst>
      <pc:sldChg chg="modTransition">
        <pc:chgData name="עומר לב" userId="75e93bd0-d267-467a-934f-54011bb6006e" providerId="ADAL" clId="{F6C48D74-A7B1-488B-AF7E-9D15710B340F}" dt="2024-03-24T09:41:50.559" v="1726"/>
        <pc:sldMkLst>
          <pc:docMk/>
          <pc:sldMk cId="2859683849" sldId="256"/>
        </pc:sldMkLst>
      </pc:sldChg>
      <pc:sldChg chg="modTransition">
        <pc:chgData name="עומר לב" userId="75e93bd0-d267-467a-934f-54011bb6006e" providerId="ADAL" clId="{F6C48D74-A7B1-488B-AF7E-9D15710B340F}" dt="2024-03-24T09:41:42.447" v="1721"/>
        <pc:sldMkLst>
          <pc:docMk/>
          <pc:sldMk cId="2575807694" sldId="257"/>
        </pc:sldMkLst>
      </pc:sldChg>
      <pc:sldChg chg="modTransition">
        <pc:chgData name="עומר לב" userId="75e93bd0-d267-467a-934f-54011bb6006e" providerId="ADAL" clId="{F6C48D74-A7B1-488B-AF7E-9D15710B340F}" dt="2024-03-24T09:41:42.447" v="1721"/>
        <pc:sldMkLst>
          <pc:docMk/>
          <pc:sldMk cId="3204941566" sldId="258"/>
        </pc:sldMkLst>
      </pc:sldChg>
      <pc:sldChg chg="modSp mod modTransition">
        <pc:chgData name="עומר לב" userId="75e93bd0-d267-467a-934f-54011bb6006e" providerId="ADAL" clId="{F6C48D74-A7B1-488B-AF7E-9D15710B340F}" dt="2024-03-24T09:41:42.447" v="1721"/>
        <pc:sldMkLst>
          <pc:docMk/>
          <pc:sldMk cId="3701050277" sldId="259"/>
        </pc:sldMkLst>
        <pc:spChg chg="mod">
          <ac:chgData name="עומר לב" userId="75e93bd0-d267-467a-934f-54011bb6006e" providerId="ADAL" clId="{F6C48D74-A7B1-488B-AF7E-9D15710B340F}" dt="2024-03-23T18:48:32.506" v="235" actId="207"/>
          <ac:spMkLst>
            <pc:docMk/>
            <pc:sldMk cId="3701050277" sldId="259"/>
            <ac:spMk id="3" creationId="{7648C5E4-8C74-DD09-47CD-D7CD6AC9C9B3}"/>
          </ac:spMkLst>
        </pc:spChg>
      </pc:sldChg>
      <pc:sldChg chg="modTransition">
        <pc:chgData name="עומר לב" userId="75e93bd0-d267-467a-934f-54011bb6006e" providerId="ADAL" clId="{F6C48D74-A7B1-488B-AF7E-9D15710B340F}" dt="2024-03-24T09:41:42.447" v="1721"/>
        <pc:sldMkLst>
          <pc:docMk/>
          <pc:sldMk cId="2296208660" sldId="260"/>
        </pc:sldMkLst>
      </pc:sldChg>
      <pc:sldChg chg="modTransition">
        <pc:chgData name="עומר לב" userId="75e93bd0-d267-467a-934f-54011bb6006e" providerId="ADAL" clId="{F6C48D74-A7B1-488B-AF7E-9D15710B340F}" dt="2024-03-24T09:41:42.447" v="1721"/>
        <pc:sldMkLst>
          <pc:docMk/>
          <pc:sldMk cId="1820934675" sldId="261"/>
        </pc:sldMkLst>
      </pc:sldChg>
      <pc:sldChg chg="modTransition">
        <pc:chgData name="עומר לב" userId="75e93bd0-d267-467a-934f-54011bb6006e" providerId="ADAL" clId="{F6C48D74-A7B1-488B-AF7E-9D15710B340F}" dt="2024-03-24T09:41:42.447" v="1721"/>
        <pc:sldMkLst>
          <pc:docMk/>
          <pc:sldMk cId="1605613170" sldId="262"/>
        </pc:sldMkLst>
      </pc:sldChg>
      <pc:sldChg chg="addSp modSp mod modTransition">
        <pc:chgData name="עומר לב" userId="75e93bd0-d267-467a-934f-54011bb6006e" providerId="ADAL" clId="{F6C48D74-A7B1-488B-AF7E-9D15710B340F}" dt="2024-03-24T09:41:42.447" v="1721"/>
        <pc:sldMkLst>
          <pc:docMk/>
          <pc:sldMk cId="179901247" sldId="263"/>
        </pc:sldMkLst>
        <pc:spChg chg="mod">
          <ac:chgData name="עומר לב" userId="75e93bd0-d267-467a-934f-54011bb6006e" providerId="ADAL" clId="{F6C48D74-A7B1-488B-AF7E-9D15710B340F}" dt="2024-03-23T18:47:36.177" v="227" actId="207"/>
          <ac:spMkLst>
            <pc:docMk/>
            <pc:sldMk cId="179901247" sldId="263"/>
            <ac:spMk id="3" creationId="{134B3E9D-161B-D6B0-BE80-7B4FA64A1AE0}"/>
          </ac:spMkLst>
        </pc:spChg>
        <pc:picChg chg="mod">
          <ac:chgData name="עומר לב" userId="75e93bd0-d267-467a-934f-54011bb6006e" providerId="ADAL" clId="{F6C48D74-A7B1-488B-AF7E-9D15710B340F}" dt="2024-03-23T18:32:52.523" v="3" actId="14100"/>
          <ac:picMkLst>
            <pc:docMk/>
            <pc:sldMk cId="179901247" sldId="263"/>
            <ac:picMk id="5" creationId="{C3904798-05D7-0058-15EA-AD7B329F014B}"/>
          </ac:picMkLst>
        </pc:picChg>
        <pc:picChg chg="add mod">
          <ac:chgData name="עומר לב" userId="75e93bd0-d267-467a-934f-54011bb6006e" providerId="ADAL" clId="{F6C48D74-A7B1-488B-AF7E-9D15710B340F}" dt="2024-03-23T18:32:59.003" v="5" actId="1076"/>
          <ac:picMkLst>
            <pc:docMk/>
            <pc:sldMk cId="179901247" sldId="263"/>
            <ac:picMk id="7" creationId="{59AF23CC-B78B-320A-8DC5-42AABE6CCBBB}"/>
          </ac:picMkLst>
        </pc:picChg>
      </pc:sldChg>
      <pc:sldChg chg="addSp delSp modSp add mod ord modTransition">
        <pc:chgData name="עומר לב" userId="75e93bd0-d267-467a-934f-54011bb6006e" providerId="ADAL" clId="{F6C48D74-A7B1-488B-AF7E-9D15710B340F}" dt="2024-03-24T09:41:42.447" v="1721"/>
        <pc:sldMkLst>
          <pc:docMk/>
          <pc:sldMk cId="2233946267" sldId="264"/>
        </pc:sldMkLst>
        <pc:spChg chg="mod">
          <ac:chgData name="עומר לב" userId="75e93bd0-d267-467a-934f-54011bb6006e" providerId="ADAL" clId="{F6C48D74-A7B1-488B-AF7E-9D15710B340F}" dt="2024-03-23T18:39:38.538" v="169" actId="207"/>
          <ac:spMkLst>
            <pc:docMk/>
            <pc:sldMk cId="2233946267" sldId="264"/>
            <ac:spMk id="2" creationId="{00575D3E-77FB-19C9-195E-D970F8AC2381}"/>
          </ac:spMkLst>
        </pc:spChg>
        <pc:spChg chg="mod">
          <ac:chgData name="עומר לב" userId="75e93bd0-d267-467a-934f-54011bb6006e" providerId="ADAL" clId="{F6C48D74-A7B1-488B-AF7E-9D15710B340F}" dt="2024-03-23T19:33:44.515" v="291" actId="2711"/>
          <ac:spMkLst>
            <pc:docMk/>
            <pc:sldMk cId="2233946267" sldId="264"/>
            <ac:spMk id="3" creationId="{D1626910-9849-D96B-0835-82C7618559B8}"/>
          </ac:spMkLst>
        </pc:spChg>
        <pc:spChg chg="add del mod">
          <ac:chgData name="עומר לב" userId="75e93bd0-d267-467a-934f-54011bb6006e" providerId="ADAL" clId="{F6C48D74-A7B1-488B-AF7E-9D15710B340F}" dt="2024-03-23T18:41:45.133" v="176" actId="478"/>
          <ac:spMkLst>
            <pc:docMk/>
            <pc:sldMk cId="2233946267" sldId="264"/>
            <ac:spMk id="6" creationId="{ABED8E5C-7CBD-EF26-99C3-BB43211186E7}"/>
          </ac:spMkLst>
        </pc:spChg>
        <pc:spChg chg="add mod">
          <ac:chgData name="עומר לב" userId="75e93bd0-d267-467a-934f-54011bb6006e" providerId="ADAL" clId="{F6C48D74-A7B1-488B-AF7E-9D15710B340F}" dt="2024-03-23T18:43:22.370" v="209" actId="1038"/>
          <ac:spMkLst>
            <pc:docMk/>
            <pc:sldMk cId="2233946267" sldId="264"/>
            <ac:spMk id="9" creationId="{68EA01CC-EBF4-D562-49D0-62556DACBA35}"/>
          </ac:spMkLst>
        </pc:spChg>
        <pc:picChg chg="del">
          <ac:chgData name="עומר לב" userId="75e93bd0-d267-467a-934f-54011bb6006e" providerId="ADAL" clId="{F6C48D74-A7B1-488B-AF7E-9D15710B340F}" dt="2024-03-23T18:39:42.670" v="170" actId="478"/>
          <ac:picMkLst>
            <pc:docMk/>
            <pc:sldMk cId="2233946267" sldId="264"/>
            <ac:picMk id="5" creationId="{4F8CAE6F-5435-BD75-CFA4-E19D84D9D9AF}"/>
          </ac:picMkLst>
        </pc:picChg>
        <pc:picChg chg="del">
          <ac:chgData name="עומר לב" userId="75e93bd0-d267-467a-934f-54011bb6006e" providerId="ADAL" clId="{F6C48D74-A7B1-488B-AF7E-9D15710B340F}" dt="2024-03-23T18:39:44.446" v="171" actId="478"/>
          <ac:picMkLst>
            <pc:docMk/>
            <pc:sldMk cId="2233946267" sldId="264"/>
            <ac:picMk id="7" creationId="{8F83DE60-AA50-66E2-2642-32232BA14B28}"/>
          </ac:picMkLst>
        </pc:picChg>
      </pc:sldChg>
      <pc:sldChg chg="addSp delSp modSp add mod modTransition modAnim">
        <pc:chgData name="עומר לב" userId="75e93bd0-d267-467a-934f-54011bb6006e" providerId="ADAL" clId="{F6C48D74-A7B1-488B-AF7E-9D15710B340F}" dt="2024-03-24T09:41:42.447" v="1721"/>
        <pc:sldMkLst>
          <pc:docMk/>
          <pc:sldMk cId="3637659842" sldId="265"/>
        </pc:sldMkLst>
        <pc:spChg chg="mod">
          <ac:chgData name="עומר לב" userId="75e93bd0-d267-467a-934f-54011bb6006e" providerId="ADAL" clId="{F6C48D74-A7B1-488B-AF7E-9D15710B340F}" dt="2024-03-23T19:30:22.939" v="263" actId="20577"/>
          <ac:spMkLst>
            <pc:docMk/>
            <pc:sldMk cId="3637659842" sldId="265"/>
            <ac:spMk id="2" creationId="{CD715BB4-4B4A-E828-3AA6-0399CF171B2A}"/>
          </ac:spMkLst>
        </pc:spChg>
        <pc:spChg chg="mod">
          <ac:chgData name="עומר לב" userId="75e93bd0-d267-467a-934f-54011bb6006e" providerId="ADAL" clId="{F6C48D74-A7B1-488B-AF7E-9D15710B340F}" dt="2024-03-23T19:33:52.071" v="292" actId="2711"/>
          <ac:spMkLst>
            <pc:docMk/>
            <pc:sldMk cId="3637659842" sldId="265"/>
            <ac:spMk id="3" creationId="{D53EA62E-5027-F18B-18AD-279541916BD1}"/>
          </ac:spMkLst>
        </pc:spChg>
        <pc:spChg chg="add mod">
          <ac:chgData name="עומר לב" userId="75e93bd0-d267-467a-934f-54011bb6006e" providerId="ADAL" clId="{F6C48D74-A7B1-488B-AF7E-9D15710B340F}" dt="2024-03-23T19:35:14.134" v="302" actId="14100"/>
          <ac:spMkLst>
            <pc:docMk/>
            <pc:sldMk cId="3637659842" sldId="265"/>
            <ac:spMk id="6" creationId="{C73DC60B-F555-431F-DD64-AEF651BE9804}"/>
          </ac:spMkLst>
        </pc:spChg>
        <pc:spChg chg="add mod">
          <ac:chgData name="עומר לב" userId="75e93bd0-d267-467a-934f-54011bb6006e" providerId="ADAL" clId="{F6C48D74-A7B1-488B-AF7E-9D15710B340F}" dt="2024-03-23T19:37:23.450" v="315" actId="403"/>
          <ac:spMkLst>
            <pc:docMk/>
            <pc:sldMk cId="3637659842" sldId="265"/>
            <ac:spMk id="7" creationId="{16CD6D8B-3E8E-6E5D-7CEE-921761F27532}"/>
          </ac:spMkLst>
        </pc:spChg>
        <pc:spChg chg="del">
          <ac:chgData name="עומר לב" userId="75e93bd0-d267-467a-934f-54011bb6006e" providerId="ADAL" clId="{F6C48D74-A7B1-488B-AF7E-9D15710B340F}" dt="2024-03-23T19:30:37.533" v="264" actId="478"/>
          <ac:spMkLst>
            <pc:docMk/>
            <pc:sldMk cId="3637659842" sldId="265"/>
            <ac:spMk id="9" creationId="{52AA9CD6-E107-D177-1369-0EC88043EF38}"/>
          </ac:spMkLst>
        </pc:spChg>
        <pc:picChg chg="add mod">
          <ac:chgData name="עומר לב" userId="75e93bd0-d267-467a-934f-54011bb6006e" providerId="ADAL" clId="{F6C48D74-A7B1-488B-AF7E-9D15710B340F}" dt="2024-03-23T19:35:04.028" v="300" actId="1076"/>
          <ac:picMkLst>
            <pc:docMk/>
            <pc:sldMk cId="3637659842" sldId="265"/>
            <ac:picMk id="5" creationId="{31E1B7D7-3810-5AB3-EE14-89EEAB57CA8A}"/>
          </ac:picMkLst>
        </pc:picChg>
      </pc:sldChg>
      <pc:sldChg chg="addSp modSp add mod ord modTransition">
        <pc:chgData name="עומר לב" userId="75e93bd0-d267-467a-934f-54011bb6006e" providerId="ADAL" clId="{F6C48D74-A7B1-488B-AF7E-9D15710B340F}" dt="2024-03-24T09:54:17.131" v="1739"/>
        <pc:sldMkLst>
          <pc:docMk/>
          <pc:sldMk cId="3544571107" sldId="266"/>
        </pc:sldMkLst>
        <pc:spChg chg="mod">
          <ac:chgData name="עומר לב" userId="75e93bd0-d267-467a-934f-54011bb6006e" providerId="ADAL" clId="{F6C48D74-A7B1-488B-AF7E-9D15710B340F}" dt="2024-03-24T06:58:15.861" v="367" actId="20577"/>
          <ac:spMkLst>
            <pc:docMk/>
            <pc:sldMk cId="3544571107" sldId="266"/>
            <ac:spMk id="2" creationId="{82FBEC2E-0F38-5E1F-F395-1E2BC06B44D8}"/>
          </ac:spMkLst>
        </pc:spChg>
        <pc:spChg chg="mod">
          <ac:chgData name="עומר לב" userId="75e93bd0-d267-467a-934f-54011bb6006e" providerId="ADAL" clId="{F6C48D74-A7B1-488B-AF7E-9D15710B340F}" dt="2024-03-24T07:00:23.284" v="395" actId="207"/>
          <ac:spMkLst>
            <pc:docMk/>
            <pc:sldMk cId="3544571107" sldId="266"/>
            <ac:spMk id="3" creationId="{BA3B6C86-4B21-67B9-26BA-F435692E8137}"/>
          </ac:spMkLst>
        </pc:spChg>
        <pc:spChg chg="mod">
          <ac:chgData name="עומר לב" userId="75e93bd0-d267-467a-934f-54011bb6006e" providerId="ADAL" clId="{F6C48D74-A7B1-488B-AF7E-9D15710B340F}" dt="2024-03-24T09:54:00.662" v="1737" actId="20577"/>
          <ac:spMkLst>
            <pc:docMk/>
            <pc:sldMk cId="3544571107" sldId="266"/>
            <ac:spMk id="9" creationId="{A1E51160-87B2-6E3D-9D82-9422CC94D162}"/>
          </ac:spMkLst>
        </pc:spChg>
        <pc:picChg chg="add mod">
          <ac:chgData name="עומר לב" userId="75e93bd0-d267-467a-934f-54011bb6006e" providerId="ADAL" clId="{F6C48D74-A7B1-488B-AF7E-9D15710B340F}" dt="2024-03-24T07:02:41.629" v="400" actId="1076"/>
          <ac:picMkLst>
            <pc:docMk/>
            <pc:sldMk cId="3544571107" sldId="266"/>
            <ac:picMk id="1026" creationId="{C2600345-883D-618F-049D-6B5D2FEF72A8}"/>
          </ac:picMkLst>
        </pc:picChg>
      </pc:sldChg>
      <pc:sldChg chg="add del">
        <pc:chgData name="עומר לב" userId="75e93bd0-d267-467a-934f-54011bb6006e" providerId="ADAL" clId="{F6C48D74-A7B1-488B-AF7E-9D15710B340F}" dt="2024-03-24T07:03:37.571" v="402" actId="2696"/>
        <pc:sldMkLst>
          <pc:docMk/>
          <pc:sldMk cId="35052839" sldId="267"/>
        </pc:sldMkLst>
      </pc:sldChg>
      <pc:sldChg chg="addSp modSp add mod ord modTransition">
        <pc:chgData name="עומר לב" userId="75e93bd0-d267-467a-934f-54011bb6006e" providerId="ADAL" clId="{F6C48D74-A7B1-488B-AF7E-9D15710B340F}" dt="2024-03-24T09:48:46.305" v="1728"/>
        <pc:sldMkLst>
          <pc:docMk/>
          <pc:sldMk cId="216710730" sldId="267"/>
        </pc:sldMkLst>
        <pc:spChg chg="mod">
          <ac:chgData name="עומר לב" userId="75e93bd0-d267-467a-934f-54011bb6006e" providerId="ADAL" clId="{F6C48D74-A7B1-488B-AF7E-9D15710B340F}" dt="2024-03-24T07:05:27.196" v="435" actId="20577"/>
          <ac:spMkLst>
            <pc:docMk/>
            <pc:sldMk cId="216710730" sldId="267"/>
            <ac:spMk id="2" creationId="{F116C760-A6EB-F8BA-C825-F23B880E2791}"/>
          </ac:spMkLst>
        </pc:spChg>
        <pc:spChg chg="mod">
          <ac:chgData name="עומר לב" userId="75e93bd0-d267-467a-934f-54011bb6006e" providerId="ADAL" clId="{F6C48D74-A7B1-488B-AF7E-9D15710B340F}" dt="2024-03-24T07:16:09.726" v="749" actId="207"/>
          <ac:spMkLst>
            <pc:docMk/>
            <pc:sldMk cId="216710730" sldId="267"/>
            <ac:spMk id="3" creationId="{CE2B1110-1FAF-65CA-CF70-90F0BEC84BA7}"/>
          </ac:spMkLst>
        </pc:spChg>
        <pc:spChg chg="mod">
          <ac:chgData name="עומר לב" userId="75e93bd0-d267-467a-934f-54011bb6006e" providerId="ADAL" clId="{F6C48D74-A7B1-488B-AF7E-9D15710B340F}" dt="2024-03-24T07:10:47.858" v="492" actId="20577"/>
          <ac:spMkLst>
            <pc:docMk/>
            <pc:sldMk cId="216710730" sldId="267"/>
            <ac:spMk id="9" creationId="{E3CE7AEE-4B25-8E26-A00B-37027544E0F7}"/>
          </ac:spMkLst>
        </pc:spChg>
        <pc:picChg chg="add mod modCrop">
          <ac:chgData name="עומר לב" userId="75e93bd0-d267-467a-934f-54011bb6006e" providerId="ADAL" clId="{F6C48D74-A7B1-488B-AF7E-9D15710B340F}" dt="2024-03-24T07:10:25.451" v="485" actId="732"/>
          <ac:picMkLst>
            <pc:docMk/>
            <pc:sldMk cId="216710730" sldId="267"/>
            <ac:picMk id="4" creationId="{22AA2A5F-FDC4-6F21-1A30-D32555030150}"/>
          </ac:picMkLst>
        </pc:picChg>
      </pc:sldChg>
      <pc:sldChg chg="addSp delSp modSp add mod ord modTransition">
        <pc:chgData name="עומר לב" userId="75e93bd0-d267-467a-934f-54011bb6006e" providerId="ADAL" clId="{F6C48D74-A7B1-488B-AF7E-9D15710B340F}" dt="2024-03-24T09:48:52.322" v="1732"/>
        <pc:sldMkLst>
          <pc:docMk/>
          <pc:sldMk cId="600801239" sldId="268"/>
        </pc:sldMkLst>
        <pc:spChg chg="mod">
          <ac:chgData name="עומר לב" userId="75e93bd0-d267-467a-934f-54011bb6006e" providerId="ADAL" clId="{F6C48D74-A7B1-488B-AF7E-9D15710B340F}" dt="2024-03-24T07:20:08.658" v="804" actId="20577"/>
          <ac:spMkLst>
            <pc:docMk/>
            <pc:sldMk cId="600801239" sldId="268"/>
            <ac:spMk id="2" creationId="{3E8D57BD-E424-DE8A-E259-A612C34C1F84}"/>
          </ac:spMkLst>
        </pc:spChg>
        <pc:spChg chg="mod">
          <ac:chgData name="עומר לב" userId="75e93bd0-d267-467a-934f-54011bb6006e" providerId="ADAL" clId="{F6C48D74-A7B1-488B-AF7E-9D15710B340F}" dt="2024-03-24T07:21:21.829" v="817" actId="20577"/>
          <ac:spMkLst>
            <pc:docMk/>
            <pc:sldMk cId="600801239" sldId="268"/>
            <ac:spMk id="3" creationId="{1F04EEA9-D60E-6627-6084-33DE090CBB30}"/>
          </ac:spMkLst>
        </pc:spChg>
        <pc:spChg chg="mod">
          <ac:chgData name="עומר לב" userId="75e93bd0-d267-467a-934f-54011bb6006e" providerId="ADAL" clId="{F6C48D74-A7B1-488B-AF7E-9D15710B340F}" dt="2024-03-24T07:29:40.668" v="981" actId="20577"/>
          <ac:spMkLst>
            <pc:docMk/>
            <pc:sldMk cId="600801239" sldId="268"/>
            <ac:spMk id="9" creationId="{C400E5D5-3DC1-42C1-501B-ECCBAD12C664}"/>
          </ac:spMkLst>
        </pc:spChg>
        <pc:picChg chg="del">
          <ac:chgData name="עומר לב" userId="75e93bd0-d267-467a-934f-54011bb6006e" providerId="ADAL" clId="{F6C48D74-A7B1-488B-AF7E-9D15710B340F}" dt="2024-03-24T07:19:05.591" v="766" actId="478"/>
          <ac:picMkLst>
            <pc:docMk/>
            <pc:sldMk cId="600801239" sldId="268"/>
            <ac:picMk id="4" creationId="{C4E23117-5FF1-83EC-8F55-206B0A713B88}"/>
          </ac:picMkLst>
        </pc:picChg>
        <pc:picChg chg="add mod">
          <ac:chgData name="עומר לב" userId="75e93bd0-d267-467a-934f-54011bb6006e" providerId="ADAL" clId="{F6C48D74-A7B1-488B-AF7E-9D15710B340F}" dt="2024-03-24T07:30:05.876" v="995" actId="1036"/>
          <ac:picMkLst>
            <pc:docMk/>
            <pc:sldMk cId="600801239" sldId="268"/>
            <ac:picMk id="2050" creationId="{082930B8-FB6F-5C51-AF18-D79B2FD5A9A4}"/>
          </ac:picMkLst>
        </pc:picChg>
      </pc:sldChg>
      <pc:sldChg chg="addSp delSp modSp add mod ord modTransition">
        <pc:chgData name="עומר לב" userId="75e93bd0-d267-467a-934f-54011bb6006e" providerId="ADAL" clId="{F6C48D74-A7B1-488B-AF7E-9D15710B340F}" dt="2024-03-24T09:50:42.545" v="1736"/>
        <pc:sldMkLst>
          <pc:docMk/>
          <pc:sldMk cId="3952366410" sldId="269"/>
        </pc:sldMkLst>
        <pc:spChg chg="mod">
          <ac:chgData name="עומר לב" userId="75e93bd0-d267-467a-934f-54011bb6006e" providerId="ADAL" clId="{F6C48D74-A7B1-488B-AF7E-9D15710B340F}" dt="2024-03-24T07:42:08.664" v="1150" actId="20577"/>
          <ac:spMkLst>
            <pc:docMk/>
            <pc:sldMk cId="3952366410" sldId="269"/>
            <ac:spMk id="2" creationId="{088A6AE7-FC1B-65C1-D943-EE95D01683A7}"/>
          </ac:spMkLst>
        </pc:spChg>
        <pc:spChg chg="mod">
          <ac:chgData name="עומר לב" userId="75e93bd0-d267-467a-934f-54011bb6006e" providerId="ADAL" clId="{F6C48D74-A7B1-488B-AF7E-9D15710B340F}" dt="2024-03-24T07:39:10.966" v="1141" actId="20577"/>
          <ac:spMkLst>
            <pc:docMk/>
            <pc:sldMk cId="3952366410" sldId="269"/>
            <ac:spMk id="3" creationId="{14EB1DD0-5C6C-24CC-29EA-B5901BEC35E5}"/>
          </ac:spMkLst>
        </pc:spChg>
        <pc:spChg chg="del">
          <ac:chgData name="עומר לב" userId="75e93bd0-d267-467a-934f-54011bb6006e" providerId="ADAL" clId="{F6C48D74-A7B1-488B-AF7E-9D15710B340F}" dt="2024-03-24T07:36:28.299" v="1125" actId="478"/>
          <ac:spMkLst>
            <pc:docMk/>
            <pc:sldMk cId="3952366410" sldId="269"/>
            <ac:spMk id="9" creationId="{4AB638A6-09B0-84A9-25A6-2556AD549C40}"/>
          </ac:spMkLst>
        </pc:spChg>
        <pc:picChg chg="add del mod">
          <ac:chgData name="עומר לב" userId="75e93bd0-d267-467a-934f-54011bb6006e" providerId="ADAL" clId="{F6C48D74-A7B1-488B-AF7E-9D15710B340F}" dt="2024-03-24T07:37:20.015" v="1131" actId="478"/>
          <ac:picMkLst>
            <pc:docMk/>
            <pc:sldMk cId="3952366410" sldId="269"/>
            <ac:picMk id="5" creationId="{72DF2F63-46C9-6F11-EC09-AEDEB9CE5437}"/>
          </ac:picMkLst>
        </pc:picChg>
        <pc:picChg chg="add mod">
          <ac:chgData name="עומר לב" userId="75e93bd0-d267-467a-934f-54011bb6006e" providerId="ADAL" clId="{F6C48D74-A7B1-488B-AF7E-9D15710B340F}" dt="2024-03-24T07:38:50.520" v="1139" actId="1076"/>
          <ac:picMkLst>
            <pc:docMk/>
            <pc:sldMk cId="3952366410" sldId="269"/>
            <ac:picMk id="7" creationId="{8F12A923-51FD-90D2-DEB9-28829162C382}"/>
          </ac:picMkLst>
        </pc:picChg>
        <pc:picChg chg="del">
          <ac:chgData name="עומר לב" userId="75e93bd0-d267-467a-934f-54011bb6006e" providerId="ADAL" clId="{F6C48D74-A7B1-488B-AF7E-9D15710B340F}" dt="2024-03-24T07:36:28.795" v="1126" actId="478"/>
          <ac:picMkLst>
            <pc:docMk/>
            <pc:sldMk cId="3952366410" sldId="269"/>
            <ac:picMk id="2050" creationId="{A5806429-213B-2CE7-EFD4-7EAD6E865C46}"/>
          </ac:picMkLst>
        </pc:picChg>
      </pc:sldChg>
      <pc:sldChg chg="addSp delSp modSp add mod modTransition">
        <pc:chgData name="עומר לב" userId="75e93bd0-d267-467a-934f-54011bb6006e" providerId="ADAL" clId="{F6C48D74-A7B1-488B-AF7E-9D15710B340F}" dt="2024-03-24T09:41:42.447" v="1721"/>
        <pc:sldMkLst>
          <pc:docMk/>
          <pc:sldMk cId="663892159" sldId="270"/>
        </pc:sldMkLst>
        <pc:spChg chg="mod">
          <ac:chgData name="עומר לב" userId="75e93bd0-d267-467a-934f-54011bb6006e" providerId="ADAL" clId="{F6C48D74-A7B1-488B-AF7E-9D15710B340F}" dt="2024-03-24T08:44:07.133" v="1168" actId="20577"/>
          <ac:spMkLst>
            <pc:docMk/>
            <pc:sldMk cId="663892159" sldId="270"/>
            <ac:spMk id="2" creationId="{DF34FDFE-BF5B-0A50-21B5-DA1BE304055F}"/>
          </ac:spMkLst>
        </pc:spChg>
        <pc:spChg chg="mod">
          <ac:chgData name="עומר לב" userId="75e93bd0-d267-467a-934f-54011bb6006e" providerId="ADAL" clId="{F6C48D74-A7B1-488B-AF7E-9D15710B340F}" dt="2024-03-24T08:57:36.010" v="1322" actId="207"/>
          <ac:spMkLst>
            <pc:docMk/>
            <pc:sldMk cId="663892159" sldId="270"/>
            <ac:spMk id="3" creationId="{D4210EA6-CE8F-B018-3B89-8ED26667FD5A}"/>
          </ac:spMkLst>
        </pc:spChg>
        <pc:grpChg chg="add del mod">
          <ac:chgData name="עומר לב" userId="75e93bd0-d267-467a-934f-54011bb6006e" providerId="ADAL" clId="{F6C48D74-A7B1-488B-AF7E-9D15710B340F}" dt="2024-03-24T08:49:16.170" v="1204" actId="165"/>
          <ac:grpSpMkLst>
            <pc:docMk/>
            <pc:sldMk cId="663892159" sldId="270"/>
            <ac:grpSpMk id="8" creationId="{54D4DC43-D9AE-CD8D-1230-4345F1777AEF}"/>
          </ac:grpSpMkLst>
        </pc:grpChg>
        <pc:grpChg chg="add mod">
          <ac:chgData name="עומר לב" userId="75e93bd0-d267-467a-934f-54011bb6006e" providerId="ADAL" clId="{F6C48D74-A7B1-488B-AF7E-9D15710B340F}" dt="2024-03-24T08:49:29.471" v="1207" actId="1076"/>
          <ac:grpSpMkLst>
            <pc:docMk/>
            <pc:sldMk cId="663892159" sldId="270"/>
            <ac:grpSpMk id="9" creationId="{C43138E5-92DB-8312-4D6C-A239F951E748}"/>
          </ac:grpSpMkLst>
        </pc:grpChg>
        <pc:picChg chg="add mod topLvl modCrop">
          <ac:chgData name="עומר לב" userId="75e93bd0-d267-467a-934f-54011bb6006e" providerId="ADAL" clId="{F6C48D74-A7B1-488B-AF7E-9D15710B340F}" dt="2024-03-24T08:49:25.627" v="1206" actId="164"/>
          <ac:picMkLst>
            <pc:docMk/>
            <pc:sldMk cId="663892159" sldId="270"/>
            <ac:picMk id="5" creationId="{4ED0E11A-137F-0844-D79F-E6F83D51B85B}"/>
          </ac:picMkLst>
        </pc:picChg>
        <pc:picChg chg="add mod topLvl modCrop">
          <ac:chgData name="עומר לב" userId="75e93bd0-d267-467a-934f-54011bb6006e" providerId="ADAL" clId="{F6C48D74-A7B1-488B-AF7E-9D15710B340F}" dt="2024-03-24T08:49:25.627" v="1206" actId="164"/>
          <ac:picMkLst>
            <pc:docMk/>
            <pc:sldMk cId="663892159" sldId="270"/>
            <ac:picMk id="6" creationId="{DF3A63DC-AEA1-462B-2A1A-D0FA86F4FC70}"/>
          </ac:picMkLst>
        </pc:picChg>
        <pc:picChg chg="del">
          <ac:chgData name="עומר לב" userId="75e93bd0-d267-467a-934f-54011bb6006e" providerId="ADAL" clId="{F6C48D74-A7B1-488B-AF7E-9D15710B340F}" dt="2024-03-24T08:46:12.414" v="1181" actId="478"/>
          <ac:picMkLst>
            <pc:docMk/>
            <pc:sldMk cId="663892159" sldId="270"/>
            <ac:picMk id="7" creationId="{86A2D90B-27C3-3B14-EF05-9D9DADD7D24B}"/>
          </ac:picMkLst>
        </pc:picChg>
      </pc:sldChg>
      <pc:sldChg chg="addSp delSp modSp add mod modTransition">
        <pc:chgData name="עומר לב" userId="75e93bd0-d267-467a-934f-54011bb6006e" providerId="ADAL" clId="{F6C48D74-A7B1-488B-AF7E-9D15710B340F}" dt="2024-03-24T09:56:35.221" v="1748" actId="20577"/>
        <pc:sldMkLst>
          <pc:docMk/>
          <pc:sldMk cId="2056435822" sldId="271"/>
        </pc:sldMkLst>
        <pc:spChg chg="mod">
          <ac:chgData name="עומר לב" userId="75e93bd0-d267-467a-934f-54011bb6006e" providerId="ADAL" clId="{F6C48D74-A7B1-488B-AF7E-9D15710B340F}" dt="2024-03-24T08:51:04.345" v="1253" actId="20577"/>
          <ac:spMkLst>
            <pc:docMk/>
            <pc:sldMk cId="2056435822" sldId="271"/>
            <ac:spMk id="2" creationId="{1BFDF3ED-2804-3E13-00F8-DA42A7673CB1}"/>
          </ac:spMkLst>
        </pc:spChg>
        <pc:spChg chg="mod">
          <ac:chgData name="עומר לב" userId="75e93bd0-d267-467a-934f-54011bb6006e" providerId="ADAL" clId="{F6C48D74-A7B1-488B-AF7E-9D15710B340F}" dt="2024-03-24T09:56:35.221" v="1748" actId="20577"/>
          <ac:spMkLst>
            <pc:docMk/>
            <pc:sldMk cId="2056435822" sldId="271"/>
            <ac:spMk id="3" creationId="{0A1551DA-6DB9-8147-F73A-7CFA0BA31318}"/>
          </ac:spMkLst>
        </pc:spChg>
        <pc:spChg chg="add mod">
          <ac:chgData name="עומר לב" userId="75e93bd0-d267-467a-934f-54011bb6006e" providerId="ADAL" clId="{F6C48D74-A7B1-488B-AF7E-9D15710B340F}" dt="2024-03-24T08:54:57.716" v="1296" actId="20577"/>
          <ac:spMkLst>
            <pc:docMk/>
            <pc:sldMk cId="2056435822" sldId="271"/>
            <ac:spMk id="4" creationId="{BD5AD742-FEB7-0EFF-864F-73D5B4C016C4}"/>
          </ac:spMkLst>
        </pc:spChg>
        <pc:grpChg chg="del">
          <ac:chgData name="עומר לב" userId="75e93bd0-d267-467a-934f-54011bb6006e" providerId="ADAL" clId="{F6C48D74-A7B1-488B-AF7E-9D15710B340F}" dt="2024-03-24T08:51:09.810" v="1254" actId="478"/>
          <ac:grpSpMkLst>
            <pc:docMk/>
            <pc:sldMk cId="2056435822" sldId="271"/>
            <ac:grpSpMk id="9" creationId="{57C03BE6-359D-A970-47AF-473C0304777E}"/>
          </ac:grpSpMkLst>
        </pc:grpChg>
        <pc:picChg chg="add mod">
          <ac:chgData name="עומר לב" userId="75e93bd0-d267-467a-934f-54011bb6006e" providerId="ADAL" clId="{F6C48D74-A7B1-488B-AF7E-9D15710B340F}" dt="2024-03-24T08:58:57.100" v="1329" actId="1035"/>
          <ac:picMkLst>
            <pc:docMk/>
            <pc:sldMk cId="2056435822" sldId="271"/>
            <ac:picMk id="3074" creationId="{8CEE9D2F-EBEC-AFD2-F9E9-5E0DE5BA1405}"/>
          </ac:picMkLst>
        </pc:picChg>
      </pc:sldChg>
      <pc:sldChg chg="addSp delSp modSp add mod modTransition">
        <pc:chgData name="עומר לב" userId="75e93bd0-d267-467a-934f-54011bb6006e" providerId="ADAL" clId="{F6C48D74-A7B1-488B-AF7E-9D15710B340F}" dt="2024-03-24T09:41:42.447" v="1721"/>
        <pc:sldMkLst>
          <pc:docMk/>
          <pc:sldMk cId="2706919663" sldId="272"/>
        </pc:sldMkLst>
        <pc:spChg chg="mod">
          <ac:chgData name="עומר לב" userId="75e93bd0-d267-467a-934f-54011bb6006e" providerId="ADAL" clId="{F6C48D74-A7B1-488B-AF7E-9D15710B340F}" dt="2024-03-24T09:00:01.249" v="1374" actId="20577"/>
          <ac:spMkLst>
            <pc:docMk/>
            <pc:sldMk cId="2706919663" sldId="272"/>
            <ac:spMk id="2" creationId="{66AFB67F-BBCF-AB9B-4AD1-D0011FE35534}"/>
          </ac:spMkLst>
        </pc:spChg>
        <pc:spChg chg="mod">
          <ac:chgData name="עומר לב" userId="75e93bd0-d267-467a-934f-54011bb6006e" providerId="ADAL" clId="{F6C48D74-A7B1-488B-AF7E-9D15710B340F}" dt="2024-03-24T09:03:15.761" v="1418" actId="207"/>
          <ac:spMkLst>
            <pc:docMk/>
            <pc:sldMk cId="2706919663" sldId="272"/>
            <ac:spMk id="3" creationId="{58555536-6C06-CB38-AD2F-CE3C1E665AC8}"/>
          </ac:spMkLst>
        </pc:spChg>
        <pc:spChg chg="del">
          <ac:chgData name="עומר לב" userId="75e93bd0-d267-467a-934f-54011bb6006e" providerId="ADAL" clId="{F6C48D74-A7B1-488B-AF7E-9D15710B340F}" dt="2024-03-24T09:03:19.928" v="1419" actId="478"/>
          <ac:spMkLst>
            <pc:docMk/>
            <pc:sldMk cId="2706919663" sldId="272"/>
            <ac:spMk id="4" creationId="{73103839-0BFA-BB5D-250D-0FD3C468D488}"/>
          </ac:spMkLst>
        </pc:spChg>
        <pc:picChg chg="add mod">
          <ac:chgData name="עומר לב" userId="75e93bd0-d267-467a-934f-54011bb6006e" providerId="ADAL" clId="{F6C48D74-A7B1-488B-AF7E-9D15710B340F}" dt="2024-03-24T09:05:05.687" v="1424" actId="1076"/>
          <ac:picMkLst>
            <pc:docMk/>
            <pc:sldMk cId="2706919663" sldId="272"/>
            <ac:picMk id="6" creationId="{39C1D665-C919-F756-2EBF-211169460E9E}"/>
          </ac:picMkLst>
        </pc:picChg>
        <pc:picChg chg="del">
          <ac:chgData name="עומר לב" userId="75e93bd0-d267-467a-934f-54011bb6006e" providerId="ADAL" clId="{F6C48D74-A7B1-488B-AF7E-9D15710B340F}" dt="2024-03-24T09:00:08.793" v="1375" actId="478"/>
          <ac:picMkLst>
            <pc:docMk/>
            <pc:sldMk cId="2706919663" sldId="272"/>
            <ac:picMk id="3074" creationId="{D966DC9E-7EB8-093A-6487-E7CFC7FDA131}"/>
          </ac:picMkLst>
        </pc:picChg>
      </pc:sldChg>
      <pc:sldChg chg="modSp add mod ord modTransition">
        <pc:chgData name="עומר לב" userId="75e93bd0-d267-467a-934f-54011bb6006e" providerId="ADAL" clId="{F6C48D74-A7B1-488B-AF7E-9D15710B340F}" dt="2024-03-24T09:41:42.447" v="1721"/>
        <pc:sldMkLst>
          <pc:docMk/>
          <pc:sldMk cId="47557618" sldId="273"/>
        </pc:sldMkLst>
        <pc:spChg chg="mod">
          <ac:chgData name="עומר לב" userId="75e93bd0-d267-467a-934f-54011bb6006e" providerId="ADAL" clId="{F6C48D74-A7B1-488B-AF7E-9D15710B340F}" dt="2024-03-24T09:26:09.312" v="1449" actId="20577"/>
          <ac:spMkLst>
            <pc:docMk/>
            <pc:sldMk cId="47557618" sldId="273"/>
            <ac:spMk id="2" creationId="{1EF53610-A69E-8117-E982-343A558B3075}"/>
          </ac:spMkLst>
        </pc:spChg>
        <pc:spChg chg="mod">
          <ac:chgData name="עומר לב" userId="75e93bd0-d267-467a-934f-54011bb6006e" providerId="ADAL" clId="{F6C48D74-A7B1-488B-AF7E-9D15710B340F}" dt="2024-03-24T09:35:44.861" v="1600" actId="20577"/>
          <ac:spMkLst>
            <pc:docMk/>
            <pc:sldMk cId="47557618" sldId="273"/>
            <ac:spMk id="3" creationId="{FB67CA1D-4C7C-2F45-2CED-7EE99D7C8493}"/>
          </ac:spMkLst>
        </pc:spChg>
      </pc:sldChg>
      <pc:sldChg chg="modSp add mod modTransition">
        <pc:chgData name="עומר לב" userId="75e93bd0-d267-467a-934f-54011bb6006e" providerId="ADAL" clId="{F6C48D74-A7B1-488B-AF7E-9D15710B340F}" dt="2024-03-24T09:59:28.530" v="1749" actId="20577"/>
        <pc:sldMkLst>
          <pc:docMk/>
          <pc:sldMk cId="827669145" sldId="274"/>
        </pc:sldMkLst>
        <pc:spChg chg="mod">
          <ac:chgData name="עומר לב" userId="75e93bd0-d267-467a-934f-54011bb6006e" providerId="ADAL" clId="{F6C48D74-A7B1-488B-AF7E-9D15710B340F}" dt="2024-03-24T09:36:19.760" v="1611" actId="20577"/>
          <ac:spMkLst>
            <pc:docMk/>
            <pc:sldMk cId="827669145" sldId="274"/>
            <ac:spMk id="2" creationId="{14695F29-182B-8E4C-DFF4-AB89FE33026E}"/>
          </ac:spMkLst>
        </pc:spChg>
        <pc:spChg chg="mod">
          <ac:chgData name="עומר לב" userId="75e93bd0-d267-467a-934f-54011bb6006e" providerId="ADAL" clId="{F6C48D74-A7B1-488B-AF7E-9D15710B340F}" dt="2024-03-24T09:59:28.530" v="1749" actId="20577"/>
          <ac:spMkLst>
            <pc:docMk/>
            <pc:sldMk cId="827669145" sldId="274"/>
            <ac:spMk id="3" creationId="{398E4794-990A-DAAD-7B8F-97D08F7D609B}"/>
          </ac:spMkLst>
        </pc:spChg>
      </pc:sldChg>
      <pc:sldChg chg="modSp add mod ord modTransition">
        <pc:chgData name="עומר לב" userId="75e93bd0-d267-467a-934f-54011bb6006e" providerId="ADAL" clId="{F6C48D74-A7B1-488B-AF7E-9D15710B340F}" dt="2024-03-24T09:41:42.447" v="1721"/>
        <pc:sldMkLst>
          <pc:docMk/>
          <pc:sldMk cId="1581049536" sldId="275"/>
        </pc:sldMkLst>
        <pc:spChg chg="mod">
          <ac:chgData name="עומר לב" userId="75e93bd0-d267-467a-934f-54011bb6006e" providerId="ADAL" clId="{F6C48D74-A7B1-488B-AF7E-9D15710B340F}" dt="2024-03-24T09:40:13.112" v="1700" actId="403"/>
          <ac:spMkLst>
            <pc:docMk/>
            <pc:sldMk cId="1581049536" sldId="275"/>
            <ac:spMk id="7" creationId="{7E3CE633-F63B-EB53-D9E8-8A6A2D278DB8}"/>
          </ac:spMkLst>
        </pc:spChg>
      </pc:sldChg>
      <pc:sldChg chg="del">
        <pc:chgData name="עומר לב" userId="75e93bd0-d267-467a-934f-54011bb6006e" providerId="ADAL" clId="{F6C48D74-A7B1-488B-AF7E-9D15710B340F}" dt="2024-03-24T11:21:23.720" v="1750" actId="2696"/>
        <pc:sldMkLst>
          <pc:docMk/>
          <pc:sldMk cId="1939749910" sldId="276"/>
        </pc:sldMkLst>
      </pc:sldChg>
      <pc:sldMasterChg chg="modTransition modSldLayout">
        <pc:chgData name="עומר לב" userId="75e93bd0-d267-467a-934f-54011bb6006e" providerId="ADAL" clId="{F6C48D74-A7B1-488B-AF7E-9D15710B340F}" dt="2024-03-24T09:41:42.447" v="1721"/>
        <pc:sldMasterMkLst>
          <pc:docMk/>
          <pc:sldMasterMk cId="0" sldId="2147483648"/>
        </pc:sldMasterMkLst>
        <pc:sldLayoutChg chg="modTransition">
          <pc:chgData name="עומר לב" userId="75e93bd0-d267-467a-934f-54011bb6006e" providerId="ADAL" clId="{F6C48D74-A7B1-488B-AF7E-9D15710B340F}" dt="2024-03-24T09:41:42.447" v="1721"/>
          <pc:sldLayoutMkLst>
            <pc:docMk/>
            <pc:sldMasterMk cId="0" sldId="2147483648"/>
            <pc:sldLayoutMk cId="0" sldId="2147483649"/>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50"/>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51"/>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52"/>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53"/>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54"/>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55"/>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56"/>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57"/>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58"/>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59"/>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60"/>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61"/>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63"/>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66"/>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67"/>
          </pc:sldLayoutMkLst>
        </pc:sldLayoutChg>
        <pc:sldLayoutChg chg="modTransition">
          <pc:chgData name="עומר לב" userId="75e93bd0-d267-467a-934f-54011bb6006e" providerId="ADAL" clId="{F6C48D74-A7B1-488B-AF7E-9D15710B340F}" dt="2024-03-24T09:41:42.447" v="1721"/>
          <pc:sldLayoutMkLst>
            <pc:docMk/>
            <pc:sldMasterMk cId="0" sldId="2147483648"/>
            <pc:sldLayoutMk cId="0" sldId="2147483668"/>
          </pc:sldLayoutMkLst>
        </pc:sldLayoutChg>
      </pc:sldMaster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he-IL"/>
              <a:t>לחץ כדי לערוך סגנון כותרת של תבנית בסיס</a:t>
            </a:r>
            <a:endParaRPr lang="en-US"/>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4" name="Date Placeholder 3"/>
          <p:cNvSpPr>
            <a:spLocks noGrp="1"/>
          </p:cNvSpPr>
          <p:nvPr>
            <p:ph type="dt" sz="half" idx="10"/>
          </p:nvPr>
        </p:nvSpPr>
        <p:spPr/>
        <p:txBody>
          <a:bodyPr/>
          <a:lstStyle/>
          <a:p>
            <a:fld id="{78ABE3C1-DBE1-495D-B57B-2849774B866A}" type="datetimeFigureOut">
              <a:rPr lang="en-US" dirty="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he-IL"/>
              <a:t>לחץ כדי לערוך סגנון כותרת של תבנית בסיס</a:t>
            </a:r>
            <a:endParaRPr lang="en-US"/>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46C117F-5CCF-4837-BE5F-2B92066CAFAF}" type="datetimeFigureOut">
              <a:rPr lang="en-US" dirty="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he-IL"/>
              <a:t>לחץ כדי לערוך סגנון כותרת של תבנית בסיס</a:t>
            </a:r>
            <a:endParaRPr lang="en-US"/>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4EB90BD-B6CE-46B7-997F-7313B992CCDC}" type="datetimeFigureOut">
              <a:rPr lang="en-US" dirty="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he-IL"/>
              <a:t>לחץ כדי לערוך סגנון כותרת של תבנית בסיס</a:t>
            </a:r>
            <a:endParaRPr lang="en-US"/>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CDB9D11F-B188-461D-B23F-39381795C052}" type="datetimeFigureOut">
              <a:rPr lang="en-US" dirty="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he-IL"/>
              <a:t>לחץ כדי לערוך סגנון כותרת של תבנית בסיס</a:t>
            </a:r>
            <a:endParaRPr lang="en-US"/>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2E6D8D9-55A2-4063-B0F3-121F44549695}" type="datetimeFigureOut">
              <a:rPr lang="en-US" dirty="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he-IL"/>
              <a:t>לחץ כדי לערוך סגנון כותרת של תבנית בסיס</a:t>
            </a:r>
            <a:endParaRPr lang="en-US"/>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D4B24536-994D-4021-A283-9F449C0DB509}" type="datetimeFigureOut">
              <a:rPr lang="en-US" dirty="0"/>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he-IL"/>
              <a:t>לחץ כדי לערוך סגנון כותרת של תבנית בסיס</a:t>
            </a:r>
            <a:endParaRPr lang="en-US"/>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3CBBBB78-C96F-47B7-AB17-D852CA960AC9}" type="datetimeFigureOut">
              <a:rPr lang="en-US" dirty="0"/>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1FA3F48C-C7C6-4055-9F49-3777875E72AE}" type="datetimeFigureOut">
              <a:rPr lang="en-US" dirty="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3/24/2024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12DE42F4-6EEF-4EF7-8ED4-2208F0F89A08}" type="datetimeFigureOut">
              <a:rPr lang="en-US" dirty="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30578ACC-22D6-47C1-A373-4FD133E34F3C}" type="datetimeFigureOut">
              <a:rPr lang="en-US" dirty="0"/>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sz="half" idx="1"/>
          </p:nvPr>
        </p:nvSpPr>
        <p:spPr>
          <a:xfrm>
            <a:off x="680320" y="2336873"/>
            <a:ext cx="4698358" cy="3599316"/>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Content Placeholder 3"/>
          <p:cNvSpPr>
            <a:spLocks noGrp="1"/>
          </p:cNvSpPr>
          <p:nvPr>
            <p:ph sz="half" idx="2"/>
          </p:nvPr>
        </p:nvSpPr>
        <p:spPr>
          <a:xfrm>
            <a:off x="5594123" y="2336873"/>
            <a:ext cx="4700058" cy="3599316"/>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Date Placeholder 4"/>
          <p:cNvSpPr>
            <a:spLocks noGrp="1"/>
          </p:cNvSpPr>
          <p:nvPr>
            <p:ph type="dt" sz="half" idx="10"/>
          </p:nvPr>
        </p:nvSpPr>
        <p:spPr/>
        <p:txBody>
          <a:bodyPr/>
          <a:lstStyle/>
          <a:p>
            <a:fld id="{4E5A6C69-6797-4E8A-BF37-F2C3751466E9}" type="datetimeFigureOut">
              <a:rPr lang="en-US" dirty="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0322" y="3030008"/>
            <a:ext cx="4698355" cy="290617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594123" y="3030008"/>
            <a:ext cx="4700059" cy="290617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D82014A1-A632-4878-A0D3-F52BA7563730}" type="datetimeFigureOut">
              <a:rPr lang="en-US" dirty="0"/>
              <a:t>3/24/2024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p:cNvSpPr>
            <a:spLocks noGrp="1"/>
          </p:cNvSpPr>
          <p:nvPr>
            <p:ph type="dt" sz="half" idx="10"/>
          </p:nvPr>
        </p:nvSpPr>
        <p:spPr/>
        <p:txBody>
          <a:bodyPr/>
          <a:lstStyle/>
          <a:p>
            <a:fld id="{CE99F462-093F-4566-844B-4C71F2739DA5}" type="datetimeFigureOut">
              <a:rPr lang="en-US" dirty="0"/>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he-IL"/>
              <a:t>לחץ כדי לערוך סגנון כותרת של תבנית בסיס</a:t>
            </a:r>
            <a:endParaRPr lang="en-US"/>
          </a:p>
        </p:txBody>
      </p:sp>
      <p:sp>
        <p:nvSpPr>
          <p:cNvPr id="3" name="Content Placeholder 2"/>
          <p:cNvSpPr>
            <a:spLocks noGrp="1"/>
          </p:cNvSpPr>
          <p:nvPr>
            <p:ph idx="1"/>
          </p:nvPr>
        </p:nvSpPr>
        <p:spPr>
          <a:xfrm>
            <a:off x="4685846" y="2336873"/>
            <a:ext cx="5608336" cy="359931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E331444B-B92B-4E27-8C94-BB93EAF5CB18}" type="datetimeFigureOut">
              <a:rPr lang="en-US" dirty="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he-IL"/>
              <a:t>לחץ כדי לערוך סגנון כותרת של תבנית בסיס</a:t>
            </a:r>
            <a:endParaRPr lang="en-US"/>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63EFA5E-FA76-400D-B3DC-F0BA90E6D107}" type="datetimeFigureOut">
              <a:rPr lang="en-US" dirty="0"/>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3/24/2024</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ransition>
    <p:wipe/>
  </p:transition>
  <p:hf sldNum="0" hdr="0" ftr="0" dt="0"/>
  <p:txStyles>
    <p:titleStyle>
      <a:lvl1pPr algn="l" defTabSz="914400" rtl="1"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ovie theaters are evolving, not dying">
            <a:extLst>
              <a:ext uri="{FF2B5EF4-FFF2-40B4-BE49-F238E27FC236}">
                <a16:creationId xmlns:a16="http://schemas.microsoft.com/office/drawing/2014/main" id="{3AA2F6C6-4D8D-19EC-EB2E-B2ACE398AA9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utout trans="30000"/>
                    </a14:imgEffect>
                  </a14:imgLayer>
                </a14:imgProps>
              </a:ext>
              <a:ext uri="{28A0092B-C50C-407E-A947-70E740481C1C}">
                <a14:useLocalDpi xmlns:a14="http://schemas.microsoft.com/office/drawing/2010/main" val="0"/>
              </a:ext>
            </a:extLst>
          </a:blip>
          <a:srcRect t="9185" b="7063"/>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9E783F09-9E41-132B-6824-5DC308F16C58}"/>
              </a:ext>
            </a:extLst>
          </p:cNvPr>
          <p:cNvPicPr>
            <a:picLocks noChangeAspect="1"/>
          </p:cNvPicPr>
          <p:nvPr/>
        </p:nvPicPr>
        <p:blipFill>
          <a:blip r:embed="rId4"/>
          <a:stretch>
            <a:fillRect/>
          </a:stretch>
        </p:blipFill>
        <p:spPr>
          <a:xfrm>
            <a:off x="5850922" y="521081"/>
            <a:ext cx="5708345" cy="1412222"/>
          </a:xfrm>
          <a:prstGeom prst="rect">
            <a:avLst/>
          </a:prstGeom>
        </p:spPr>
      </p:pic>
      <p:sp>
        <p:nvSpPr>
          <p:cNvPr id="6" name="תיבת טקסט 5">
            <a:extLst>
              <a:ext uri="{FF2B5EF4-FFF2-40B4-BE49-F238E27FC236}">
                <a16:creationId xmlns:a16="http://schemas.microsoft.com/office/drawing/2014/main" id="{9A9ABF20-D50C-52E5-3875-3AF6F797E06B}"/>
              </a:ext>
            </a:extLst>
          </p:cNvPr>
          <p:cNvSpPr txBox="1"/>
          <p:nvPr/>
        </p:nvSpPr>
        <p:spPr>
          <a:xfrm>
            <a:off x="6846252" y="1811377"/>
            <a:ext cx="3717684" cy="1107996"/>
          </a:xfrm>
          <a:prstGeom prst="rect">
            <a:avLst/>
          </a:prstGeom>
          <a:noFill/>
        </p:spPr>
        <p:txBody>
          <a:bodyPr wrap="none" rtlCol="1">
            <a:spAutoFit/>
          </a:bodyPr>
          <a:lstStyle/>
          <a:p>
            <a:r>
              <a:rPr lang="en-US" sz="6600">
                <a:effectLst>
                  <a:outerShdw blurRad="38100" dist="38100" dir="2700000" algn="tl">
                    <a:srgbClr val="000000">
                      <a:alpha val="43137"/>
                    </a:srgbClr>
                  </a:outerShdw>
                </a:effectLst>
                <a:latin typeface="Eras Bold ITC" panose="020B0907030504020204" pitchFamily="34" charset="0"/>
              </a:rPr>
              <a:t>Reviews</a:t>
            </a:r>
            <a:endParaRPr lang="he-IL" sz="6600">
              <a:effectLst>
                <a:outerShdw blurRad="38100" dist="38100" dir="2700000" algn="tl">
                  <a:srgbClr val="000000">
                    <a:alpha val="43137"/>
                  </a:srgbClr>
                </a:outerShdw>
              </a:effectLst>
              <a:latin typeface="Eras Bold ITC" panose="020B0907030504020204" pitchFamily="34" charset="0"/>
            </a:endParaRPr>
          </a:p>
        </p:txBody>
      </p:sp>
      <p:sp>
        <p:nvSpPr>
          <p:cNvPr id="7" name="מלבן 6">
            <a:extLst>
              <a:ext uri="{FF2B5EF4-FFF2-40B4-BE49-F238E27FC236}">
                <a16:creationId xmlns:a16="http://schemas.microsoft.com/office/drawing/2014/main" id="{8647E78E-36B7-CE04-0A7C-FABF1C422A94}"/>
              </a:ext>
            </a:extLst>
          </p:cNvPr>
          <p:cNvSpPr/>
          <p:nvPr/>
        </p:nvSpPr>
        <p:spPr>
          <a:xfrm>
            <a:off x="5850923" y="3059886"/>
            <a:ext cx="5708344" cy="1828800"/>
          </a:xfrm>
          <a:prstGeom prst="rect">
            <a:avLst/>
          </a:prstGeom>
          <a:solidFill>
            <a:schemeClr val="tx1"/>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פרויקט גמר בקורס</a:t>
            </a:r>
          </a:p>
          <a:p>
            <a:pPr algn="ctr"/>
            <a:r>
              <a:rPr lang="he-IL" sz="2800" b="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ארכיטקטורת מערכות תוכנה</a:t>
            </a:r>
          </a:p>
          <a:p>
            <a:pPr algn="ctr"/>
            <a:endParaRPr lang="he-IL">
              <a:solidFill>
                <a:schemeClr val="bg1"/>
              </a:solidFill>
              <a:latin typeface="Segoe UI" panose="020B0502040204020203" pitchFamily="34" charset="0"/>
              <a:cs typeface="Segoe UI" panose="020B0502040204020203" pitchFamily="34" charset="0"/>
            </a:endParaRPr>
          </a:p>
          <a:p>
            <a:pPr algn="ctr"/>
            <a:r>
              <a:rPr lang="he-IL">
                <a:solidFill>
                  <a:schemeClr val="bg1"/>
                </a:solidFill>
                <a:latin typeface="Segoe UI" panose="020B0502040204020203" pitchFamily="34" charset="0"/>
                <a:cs typeface="Segoe UI" panose="020B0502040204020203" pitchFamily="34" charset="0"/>
              </a:rPr>
              <a:t>סמסטר חורף 2024</a:t>
            </a: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96838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5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59C7EC-1D32-2D2C-23FE-E2EC8018AF1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6E0A6E2-E704-F999-BF02-52129ECEE2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45BE0B25-FBE4-0DE1-9257-8632D37859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D8CD566-3684-EC93-B3D2-FAF33E1E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4ACFED-4126-E4F9-B062-2BAEC26E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 name="כותרת 1">
            <a:extLst>
              <a:ext uri="{FF2B5EF4-FFF2-40B4-BE49-F238E27FC236}">
                <a16:creationId xmlns:a16="http://schemas.microsoft.com/office/drawing/2014/main" id="{088A6AE7-FC1B-65C1-D943-EE95D01683A7}"/>
              </a:ext>
            </a:extLst>
          </p:cNvPr>
          <p:cNvSpPr>
            <a:spLocks noGrp="1"/>
          </p:cNvSpPr>
          <p:nvPr>
            <p:ph type="title"/>
          </p:nvPr>
        </p:nvSpPr>
        <p:spPr>
          <a:xfrm>
            <a:off x="130629" y="753228"/>
            <a:ext cx="4685815" cy="1080938"/>
          </a:xfrm>
        </p:spPr>
        <p:txBody>
          <a:bodyPr>
            <a:normAutofit/>
          </a:bodyPr>
          <a:lstStyle/>
          <a:p>
            <a:pPr algn="ctr"/>
            <a:r>
              <a:rPr lang="he-IL" sz="1800" b="1">
                <a:solidFill>
                  <a:schemeClr val="bg1">
                    <a:lumMod val="6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מימוש </a:t>
            </a:r>
            <a:r>
              <a:rPr lang="en-US" sz="1800" b="1">
                <a:solidFill>
                  <a:schemeClr val="bg1">
                    <a:lumMod val="6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Adapter</a:t>
            </a:r>
            <a:b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n-US" sz="2600" b="1" err="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axios.post</a:t>
            </a:r>
            <a: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Request</a:t>
            </a:r>
            <a:endPar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7443D2E5-D12C-C8D7-2A88-58F1AC4956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מציין מיקום תוכן 2">
            <a:extLst>
              <a:ext uri="{FF2B5EF4-FFF2-40B4-BE49-F238E27FC236}">
                <a16:creationId xmlns:a16="http://schemas.microsoft.com/office/drawing/2014/main" id="{14EB1DD0-5C6C-24CC-29EA-B5901BEC35E5}"/>
              </a:ext>
            </a:extLst>
          </p:cNvPr>
          <p:cNvSpPr>
            <a:spLocks noGrp="1"/>
          </p:cNvSpPr>
          <p:nvPr>
            <p:ph idx="1"/>
          </p:nvPr>
        </p:nvSpPr>
        <p:spPr>
          <a:xfrm>
            <a:off x="278675" y="2336873"/>
            <a:ext cx="4057936" cy="4229390"/>
          </a:xfrm>
        </p:spPr>
        <p:txBody>
          <a:bodyPr>
            <a:normAutofit/>
          </a:bodyPr>
          <a:lstStyle/>
          <a:p>
            <a:pPr marL="514350" indent="-285750">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פונקציה מתוך ספריית </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JavaScript</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היוצרת </a:t>
            </a:r>
            <a:r>
              <a:rPr lang="en-US"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HTTP Request</a:t>
            </a:r>
            <a:r>
              <a:rPr lang="he-IL" sz="1800" b="1">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 </a:t>
            </a:r>
            <a:r>
              <a:rPr lang="he-IL" sz="1800">
                <a:solidFill>
                  <a:schemeClr val="bg1"/>
                </a:solidFill>
                <a:latin typeface="Segoe UI" panose="020B0502040204020203" pitchFamily="34" charset="0"/>
                <a:ea typeface="Calibri" panose="020F0502020204030204" pitchFamily="34" charset="0"/>
                <a:cs typeface="Segoe UI" panose="020B0502040204020203" pitchFamily="34" charset="0"/>
              </a:rPr>
              <a:t>מהדפדפן.</a:t>
            </a:r>
            <a:endPar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p>
            <a:pPr marL="514350" indent="-285750">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משמשת לשליחת </a:t>
            </a:r>
            <a:r>
              <a:rPr lang="he-IL" sz="1800" err="1">
                <a:solidFill>
                  <a:schemeClr val="bg1"/>
                </a:solidFill>
                <a:effectLst/>
                <a:latin typeface="Segoe UI" panose="020B0502040204020203" pitchFamily="34" charset="0"/>
                <a:ea typeface="Calibri" panose="020F0502020204030204" pitchFamily="34" charset="0"/>
                <a:cs typeface="Segoe UI" panose="020B0502040204020203" pitchFamily="34" charset="0"/>
              </a:rPr>
              <a:t>הקלטים</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של הפונקציה לכתובת של ה-</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API </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שבה יבוצע התרגום.</a:t>
            </a:r>
          </a:p>
        </p:txBody>
      </p:sp>
      <p:sp useBgFill="1">
        <p:nvSpPr>
          <p:cNvPr id="20" name="Rectangle 19">
            <a:extLst>
              <a:ext uri="{FF2B5EF4-FFF2-40B4-BE49-F238E27FC236}">
                <a16:creationId xmlns:a16="http://schemas.microsoft.com/office/drawing/2014/main" id="{B7632429-3711-5631-3A16-1903B6A62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8F12A923-51FD-90D2-DEB9-28829162C382}"/>
              </a:ext>
            </a:extLst>
          </p:cNvPr>
          <p:cNvPicPr>
            <a:picLocks noChangeAspect="1"/>
          </p:cNvPicPr>
          <p:nvPr/>
        </p:nvPicPr>
        <p:blipFill>
          <a:blip r:embed="rId4"/>
          <a:stretch>
            <a:fillRect/>
          </a:stretch>
        </p:blipFill>
        <p:spPr>
          <a:xfrm>
            <a:off x="5406857" y="1941269"/>
            <a:ext cx="6011119" cy="2975461"/>
          </a:xfrm>
          <a:prstGeom prst="rect">
            <a:avLst/>
          </a:prstGeom>
        </p:spPr>
      </p:pic>
    </p:spTree>
    <p:extLst>
      <p:ext uri="{BB962C8B-B14F-4D97-AF65-F5344CB8AC3E}">
        <p14:creationId xmlns:p14="http://schemas.microsoft.com/office/powerpoint/2010/main" val="3952366410"/>
      </p:ext>
    </p:extLst>
  </p:cSld>
  <p:clrMapOvr>
    <a:overrideClrMapping bg1="lt1" tx1="dk1" bg2="lt2" tx2="dk2" accent1="accent1" accent2="accent2" accent3="accent3" accent4="accent4" accent5="accent5" accent6="accent6" hlink="hlink" folHlink="folHlink"/>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2151A5-FDF3-2377-C93D-1661BBFB0B2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F3FF46A1-7BA3-72BF-149E-45052F17F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5E2D00AC-BB05-B774-3260-881AFCA215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8CF9E44-A376-E829-3AAF-BCF6B3361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9828F3-EA78-175B-D823-00708843CF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 name="כותרת 1">
            <a:extLst>
              <a:ext uri="{FF2B5EF4-FFF2-40B4-BE49-F238E27FC236}">
                <a16:creationId xmlns:a16="http://schemas.microsoft.com/office/drawing/2014/main" id="{00575D3E-77FB-19C9-195E-D970F8AC2381}"/>
              </a:ext>
            </a:extLst>
          </p:cNvPr>
          <p:cNvSpPr>
            <a:spLocks noGrp="1"/>
          </p:cNvSpPr>
          <p:nvPr>
            <p:ph type="title"/>
          </p:nvPr>
        </p:nvSpPr>
        <p:spPr>
          <a:xfrm>
            <a:off x="130629" y="753228"/>
            <a:ext cx="4685815" cy="1080938"/>
          </a:xfrm>
        </p:spPr>
        <p:txBody>
          <a:bodyPr>
            <a:normAutofit/>
          </a:bodyPr>
          <a:lstStyle/>
          <a:p>
            <a:pPr algn="ctr"/>
            <a:r>
              <a:rPr lang="he-IL" sz="1800" b="1">
                <a:solidFill>
                  <a:schemeClr val="bg1">
                    <a:lumMod val="6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נושא להרחבה</a:t>
            </a:r>
            <a:b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JavaScript Switch-Case</a:t>
            </a:r>
            <a:endPar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2EE923D9-8CEB-6B17-AB21-A34536EBE2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מציין מיקום תוכן 2">
            <a:extLst>
              <a:ext uri="{FF2B5EF4-FFF2-40B4-BE49-F238E27FC236}">
                <a16:creationId xmlns:a16="http://schemas.microsoft.com/office/drawing/2014/main" id="{D1626910-9849-D96B-0835-82C7618559B8}"/>
              </a:ext>
            </a:extLst>
          </p:cNvPr>
          <p:cNvSpPr>
            <a:spLocks noGrp="1"/>
          </p:cNvSpPr>
          <p:nvPr>
            <p:ph idx="1"/>
          </p:nvPr>
        </p:nvSpPr>
        <p:spPr>
          <a:xfrm>
            <a:off x="278675" y="2336873"/>
            <a:ext cx="4057936" cy="4229390"/>
          </a:xfrm>
        </p:spPr>
        <p:txBody>
          <a:bodyPr>
            <a:normAutofit/>
          </a:bodyPr>
          <a:lstStyle/>
          <a:p>
            <a:pPr marL="457200" algn="r" rtl="1">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ערך הביטוי שבתוך הסוגריים </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משווה</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לערכי ה- </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case</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השונים. ה- </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case</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המתאים (כלומר, שערכו שווה לערך הביטוי או עומד בתנאיו)- בלוק הקוד שתחתיו </a:t>
            </a:r>
            <a:r>
              <a:rPr lang="he-IL" sz="1800" err="1">
                <a:solidFill>
                  <a:schemeClr val="bg1"/>
                </a:solidFill>
                <a:effectLst/>
                <a:latin typeface="Segoe UI" panose="020B0502040204020203" pitchFamily="34" charset="0"/>
                <a:ea typeface="Calibri" panose="020F0502020204030204" pitchFamily="34" charset="0"/>
                <a:cs typeface="Segoe UI" panose="020B0502040204020203" pitchFamily="34" charset="0"/>
              </a:rPr>
              <a:t>ומשוייך</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לו יבוצע </a:t>
            </a:r>
            <a:r>
              <a:rPr lang="he-IL" sz="1800" b="1">
                <a:solidFill>
                  <a:schemeClr val="bg1"/>
                </a:solidFill>
                <a:effectLst/>
                <a:latin typeface="Segoe UI" panose="020B0502040204020203" pitchFamily="34" charset="0"/>
                <a:ea typeface="Calibri" panose="020F0502020204030204" pitchFamily="34" charset="0"/>
                <a:cs typeface="Segoe UI" panose="020B0502040204020203" pitchFamily="34" charset="0"/>
              </a:rPr>
              <a:t>עד הגעה למילה השמורה </a:t>
            </a:r>
            <a:r>
              <a:rPr lang="en-US" sz="1800" b="1">
                <a:solidFill>
                  <a:schemeClr val="bg1"/>
                </a:solidFill>
                <a:effectLst/>
                <a:latin typeface="Segoe UI" panose="020B0502040204020203" pitchFamily="34" charset="0"/>
                <a:ea typeface="Calibri" panose="020F0502020204030204" pitchFamily="34" charset="0"/>
                <a:cs typeface="Segoe UI" panose="020B0502040204020203" pitchFamily="34" charset="0"/>
              </a:rPr>
              <a:t>break</a:t>
            </a:r>
            <a:r>
              <a:rPr lang="he-IL" sz="1800" b="1">
                <a:solidFill>
                  <a:schemeClr val="bg1"/>
                </a:solidFill>
                <a:effectLst/>
                <a:latin typeface="Segoe UI" panose="020B0502040204020203" pitchFamily="34" charset="0"/>
                <a:ea typeface="Calibri" panose="020F0502020204030204" pitchFamily="34" charset="0"/>
                <a:cs typeface="Segoe UI" panose="020B0502040204020203" pitchFamily="34" charset="0"/>
              </a:rPr>
              <a:t>.</a:t>
            </a:r>
            <a:endParaRPr lang="en-US" sz="1800" b="1">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p>
            <a:pPr marL="457200" algn="r" rtl="1">
              <a:lnSpc>
                <a:spcPct val="107000"/>
              </a:lnSpc>
              <a:spcAft>
                <a:spcPts val="800"/>
              </a:spcAft>
            </a:pPr>
            <a:r>
              <a:rPr lang="en-US"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Break</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 מוציא מבלוק ה- </a:t>
            </a:r>
            <a:r>
              <a:rPr lang="en-US"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Switch</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 </a:t>
            </a:r>
          </a:p>
          <a:p>
            <a:pPr marL="457200" algn="r" rtl="1">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במידה ולא נמצא </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case</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תואם- יבוצע ה- </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default</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a:t>
            </a:r>
            <a:endPar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useBgFill="1">
        <p:nvSpPr>
          <p:cNvPr id="20" name="Rectangle 19">
            <a:extLst>
              <a:ext uri="{FF2B5EF4-FFF2-40B4-BE49-F238E27FC236}">
                <a16:creationId xmlns:a16="http://schemas.microsoft.com/office/drawing/2014/main" id="{E15ECF4F-7B17-E1A5-DBF3-0EEF135C0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תיבת טקסט 8">
            <a:extLst>
              <a:ext uri="{FF2B5EF4-FFF2-40B4-BE49-F238E27FC236}">
                <a16:creationId xmlns:a16="http://schemas.microsoft.com/office/drawing/2014/main" id="{68EA01CC-EBF4-D562-49D0-62556DACBA35}"/>
              </a:ext>
            </a:extLst>
          </p:cNvPr>
          <p:cNvSpPr txBox="1"/>
          <p:nvPr/>
        </p:nvSpPr>
        <p:spPr>
          <a:xfrm>
            <a:off x="5750711" y="848934"/>
            <a:ext cx="5823853" cy="5160131"/>
          </a:xfrm>
          <a:prstGeom prst="rect">
            <a:avLst/>
          </a:prstGeom>
          <a:noFill/>
        </p:spPr>
        <p:txBody>
          <a:bodyPr wrap="square">
            <a:spAutoFit/>
          </a:bodyPr>
          <a:lstStyle/>
          <a:p>
            <a:pPr marL="457200" algn="r" rtl="1">
              <a:lnSpc>
                <a:spcPct val="107000"/>
              </a:lnSpc>
              <a:spcAft>
                <a:spcPts val="800"/>
              </a:spcAft>
            </a:pPr>
            <a:r>
              <a:rPr lang="he-IL" sz="1800">
                <a:effectLst/>
                <a:latin typeface="Calibri" panose="020F0502020204030204" pitchFamily="34" charset="0"/>
                <a:ea typeface="Calibri" panose="020F0502020204030204" pitchFamily="34" charset="0"/>
                <a:cs typeface="Segoe UI" panose="020B0502040204020203" pitchFamily="34" charset="0"/>
              </a:rPr>
              <a:t>ה- </a:t>
            </a:r>
            <a:r>
              <a:rPr lang="en-US" sz="1800">
                <a:effectLst/>
                <a:latin typeface="Segoe UI" panose="020B0502040204020203" pitchFamily="34" charset="0"/>
                <a:ea typeface="Calibri" panose="020F0502020204030204" pitchFamily="34" charset="0"/>
                <a:cs typeface="Arial" panose="020B0604020202020204" pitchFamily="34" charset="0"/>
              </a:rPr>
              <a:t>Switch</a:t>
            </a:r>
            <a:r>
              <a:rPr lang="he-IL" sz="1800">
                <a:effectLst/>
                <a:latin typeface="Calibri" panose="020F0502020204030204" pitchFamily="34" charset="0"/>
                <a:ea typeface="Calibri" panose="020F0502020204030204" pitchFamily="34" charset="0"/>
                <a:cs typeface="Segoe UI" panose="020B0502040204020203" pitchFamily="34" charset="0"/>
              </a:rPr>
              <a:t> משמש לביצוע פעולות שונות בהתאם לתנאים שונים. </a:t>
            </a:r>
            <a:r>
              <a:rPr lang="he-IL" sz="1800" b="1">
                <a:effectLst/>
                <a:latin typeface="Calibri" panose="020F0502020204030204" pitchFamily="34" charset="0"/>
                <a:ea typeface="Calibri" panose="020F0502020204030204" pitchFamily="34" charset="0"/>
                <a:cs typeface="Segoe UI" panose="020B0502040204020203" pitchFamily="34" charset="0"/>
              </a:rPr>
              <a:t>תבניתו מזכירה תפריט.</a:t>
            </a:r>
            <a:endParaRPr lang="en-US" sz="1800" b="1">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spcAft>
                <a:spcPts val="800"/>
              </a:spcAft>
            </a:pPr>
            <a:r>
              <a:rPr lang="he-IL" sz="1800">
                <a:effectLst/>
                <a:latin typeface="Calibri" panose="020F0502020204030204" pitchFamily="34" charset="0"/>
                <a:ea typeface="Calibri" panose="020F0502020204030204" pitchFamily="34" charset="0"/>
                <a:cs typeface="Segoe UI" panose="020B0502040204020203" pitchFamily="34" charset="0"/>
              </a:rPr>
              <a:t>להלן הסינטקס ב- </a:t>
            </a:r>
            <a:r>
              <a:rPr lang="en-US" sz="1800">
                <a:effectLst/>
                <a:latin typeface="Segoe UI" panose="020B0502040204020203" pitchFamily="34" charset="0"/>
                <a:ea typeface="Calibri" panose="020F0502020204030204" pitchFamily="34" charset="0"/>
                <a:cs typeface="Arial" panose="020B0604020202020204" pitchFamily="34" charset="0"/>
              </a:rPr>
              <a:t>JavaScript</a:t>
            </a:r>
            <a:r>
              <a:rPr lang="he-IL" sz="1800">
                <a:effectLst/>
                <a:latin typeface="Calibri" panose="020F0502020204030204" pitchFamily="34" charset="0"/>
                <a:ea typeface="Calibri" panose="020F0502020204030204" pitchFamily="34" charset="0"/>
                <a:cs typeface="Segoe UI" panose="020B0502040204020203" pitchFamily="34" charset="0"/>
              </a:rPr>
              <a:t> (בדומה לשפות תכנות אחרות):</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spcAft>
                <a:spcPts val="800"/>
              </a:spcAft>
            </a:pPr>
            <a:r>
              <a:rPr lang="he-IL" sz="1800">
                <a:effectLst/>
                <a:latin typeface="Calibri" panose="020F0502020204030204" pitchFamily="34" charset="0"/>
                <a:ea typeface="Calibri" panose="020F0502020204030204" pitchFamily="34" charset="0"/>
                <a:cs typeface="Segoe UI" panose="020B0502040204020203"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457200" algn="l" rtl="1">
              <a:lnSpc>
                <a:spcPct val="107000"/>
              </a:lnSpc>
              <a:spcAft>
                <a:spcPts val="800"/>
              </a:spcAft>
            </a:pPr>
            <a:r>
              <a:rPr lang="en-US" sz="2000">
                <a:solidFill>
                  <a:srgbClr val="0000CD"/>
                </a:solidFill>
                <a:effectLst/>
                <a:latin typeface="Consolas" panose="020B0609020204030204" pitchFamily="49" charset="0"/>
                <a:ea typeface="Calibri" panose="020F0502020204030204" pitchFamily="34" charset="0"/>
                <a:cs typeface="Arial" panose="020B0604020202020204" pitchFamily="34" charset="0"/>
              </a:rPr>
              <a:t>switch</a:t>
            </a: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a:t>
            </a:r>
            <a:r>
              <a:rPr lang="en-US" sz="2000" i="1">
                <a:solidFill>
                  <a:srgbClr val="000000"/>
                </a:solidFill>
                <a:effectLst/>
                <a:latin typeface="Consolas" panose="020B0609020204030204" pitchFamily="49" charset="0"/>
                <a:ea typeface="Calibri" panose="020F0502020204030204" pitchFamily="34" charset="0"/>
                <a:cs typeface="Arial" panose="020B0604020202020204" pitchFamily="34" charset="0"/>
              </a:rPr>
              <a:t>expression</a:t>
            </a: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b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r>
              <a:rPr lang="en-US" sz="2000">
                <a:solidFill>
                  <a:srgbClr val="0000CD"/>
                </a:solidFill>
                <a:effectLst/>
                <a:latin typeface="Consolas" panose="020B0609020204030204" pitchFamily="49" charset="0"/>
                <a:ea typeface="Calibri" panose="020F0502020204030204" pitchFamily="34" charset="0"/>
                <a:cs typeface="Arial" panose="020B0604020202020204" pitchFamily="34" charset="0"/>
              </a:rPr>
              <a:t>case</a:t>
            </a: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r>
              <a:rPr lang="en-US" sz="2000" i="1">
                <a:solidFill>
                  <a:srgbClr val="000000"/>
                </a:solidFill>
                <a:effectLst/>
                <a:latin typeface="Consolas" panose="020B0609020204030204" pitchFamily="49" charset="0"/>
                <a:ea typeface="Calibri" panose="020F0502020204030204" pitchFamily="34" charset="0"/>
                <a:cs typeface="Arial" panose="020B0604020202020204" pitchFamily="34" charset="0"/>
              </a:rPr>
              <a:t>x</a:t>
            </a: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a:t>
            </a:r>
            <a:b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2000" i="1">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r>
              <a:rPr lang="en-US" sz="2000" i="1">
                <a:solidFill>
                  <a:srgbClr val="008000"/>
                </a:solidFill>
                <a:effectLst/>
                <a:latin typeface="Consolas" panose="020B0609020204030204" pitchFamily="49" charset="0"/>
                <a:ea typeface="Calibri" panose="020F0502020204030204" pitchFamily="34" charset="0"/>
                <a:cs typeface="Arial" panose="020B0604020202020204" pitchFamily="34" charset="0"/>
              </a:rPr>
              <a:t>// code block</a:t>
            </a:r>
            <a:br>
              <a:rPr lang="en-US" sz="2000" i="1">
                <a:solidFill>
                  <a:srgbClr val="008000"/>
                </a:solidFill>
                <a:effectLst/>
                <a:latin typeface="Consolas" panose="020B0609020204030204" pitchFamily="49" charset="0"/>
                <a:ea typeface="Calibri" panose="020F0502020204030204" pitchFamily="34" charset="0"/>
                <a:cs typeface="Arial" panose="020B0604020202020204" pitchFamily="34" charset="0"/>
              </a:rPr>
            </a:b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r>
              <a:rPr lang="en-US" sz="2000">
                <a:solidFill>
                  <a:srgbClr val="0000CD"/>
                </a:solidFill>
                <a:effectLst/>
                <a:latin typeface="Consolas" panose="020B0609020204030204" pitchFamily="49" charset="0"/>
                <a:ea typeface="Calibri" panose="020F0502020204030204" pitchFamily="34" charset="0"/>
                <a:cs typeface="Arial" panose="020B0604020202020204" pitchFamily="34" charset="0"/>
              </a:rPr>
              <a:t>break</a:t>
            </a: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a:t>
            </a:r>
            <a:b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r>
              <a:rPr lang="en-US" sz="2000">
                <a:solidFill>
                  <a:srgbClr val="0000CD"/>
                </a:solidFill>
                <a:effectLst/>
                <a:latin typeface="Consolas" panose="020B0609020204030204" pitchFamily="49" charset="0"/>
                <a:ea typeface="Calibri" panose="020F0502020204030204" pitchFamily="34" charset="0"/>
                <a:cs typeface="Arial" panose="020B0604020202020204" pitchFamily="34" charset="0"/>
              </a:rPr>
              <a:t>case</a:t>
            </a: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r>
              <a:rPr lang="en-US" sz="2000" i="1">
                <a:solidFill>
                  <a:srgbClr val="000000"/>
                </a:solidFill>
                <a:effectLst/>
                <a:latin typeface="Consolas" panose="020B0609020204030204" pitchFamily="49" charset="0"/>
                <a:ea typeface="Calibri" panose="020F0502020204030204" pitchFamily="34" charset="0"/>
                <a:cs typeface="Arial" panose="020B0604020202020204" pitchFamily="34" charset="0"/>
              </a:rPr>
              <a:t>y</a:t>
            </a: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a:t>
            </a:r>
            <a:b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2000" i="1">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r>
              <a:rPr lang="en-US" sz="2000" i="1">
                <a:solidFill>
                  <a:srgbClr val="008000"/>
                </a:solidFill>
                <a:effectLst/>
                <a:latin typeface="Consolas" panose="020B0609020204030204" pitchFamily="49" charset="0"/>
                <a:ea typeface="Calibri" panose="020F0502020204030204" pitchFamily="34" charset="0"/>
                <a:cs typeface="Arial" panose="020B0604020202020204" pitchFamily="34" charset="0"/>
              </a:rPr>
              <a:t>// code block</a:t>
            </a:r>
            <a:br>
              <a:rPr lang="en-US" sz="2000" i="1">
                <a:solidFill>
                  <a:srgbClr val="008000"/>
                </a:solidFill>
                <a:effectLst/>
                <a:latin typeface="Consolas" panose="020B0609020204030204" pitchFamily="49" charset="0"/>
                <a:ea typeface="Calibri" panose="020F0502020204030204" pitchFamily="34" charset="0"/>
                <a:cs typeface="Arial" panose="020B0604020202020204" pitchFamily="34" charset="0"/>
              </a:rPr>
            </a:b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r>
              <a:rPr lang="en-US" sz="2000">
                <a:solidFill>
                  <a:srgbClr val="0000CD"/>
                </a:solidFill>
                <a:effectLst/>
                <a:latin typeface="Consolas" panose="020B0609020204030204" pitchFamily="49" charset="0"/>
                <a:ea typeface="Calibri" panose="020F0502020204030204" pitchFamily="34" charset="0"/>
                <a:cs typeface="Arial" panose="020B0604020202020204" pitchFamily="34" charset="0"/>
              </a:rPr>
              <a:t>break</a:t>
            </a: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a:t>
            </a:r>
            <a:b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r>
              <a:rPr lang="en-US" sz="2000">
                <a:solidFill>
                  <a:srgbClr val="0000CD"/>
                </a:solidFill>
                <a:effectLst/>
                <a:latin typeface="Consolas" panose="020B0609020204030204" pitchFamily="49" charset="0"/>
                <a:ea typeface="Calibri" panose="020F0502020204030204" pitchFamily="34" charset="0"/>
                <a:cs typeface="Arial" panose="020B0604020202020204" pitchFamily="34" charset="0"/>
              </a:rPr>
              <a:t>default</a:t>
            </a: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a:t>
            </a:r>
            <a:b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b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    </a:t>
            </a:r>
            <a:r>
              <a:rPr lang="en-US" sz="2000">
                <a:solidFill>
                  <a:srgbClr val="008000"/>
                </a:solidFill>
                <a:effectLst/>
                <a:latin typeface="Consolas" panose="020B0609020204030204" pitchFamily="49" charset="0"/>
                <a:ea typeface="Calibri" panose="020F0502020204030204" pitchFamily="34" charset="0"/>
                <a:cs typeface="Arial" panose="020B0604020202020204" pitchFamily="34" charset="0"/>
              </a:rPr>
              <a:t>// </a:t>
            </a:r>
            <a:r>
              <a:rPr lang="en-US" sz="2000" i="1">
                <a:solidFill>
                  <a:srgbClr val="008000"/>
                </a:solidFill>
                <a:effectLst/>
                <a:latin typeface="Consolas" panose="020B0609020204030204" pitchFamily="49" charset="0"/>
                <a:ea typeface="Calibri" panose="020F0502020204030204" pitchFamily="34" charset="0"/>
                <a:cs typeface="Arial" panose="020B0604020202020204" pitchFamily="34" charset="0"/>
              </a:rPr>
              <a:t>code block</a:t>
            </a:r>
            <a:br>
              <a:rPr lang="en-US" sz="2000">
                <a:solidFill>
                  <a:srgbClr val="008000"/>
                </a:solidFill>
                <a:effectLst/>
                <a:latin typeface="Consolas" panose="020B0609020204030204" pitchFamily="49" charset="0"/>
                <a:ea typeface="Calibri" panose="020F0502020204030204" pitchFamily="34" charset="0"/>
                <a:cs typeface="Arial" panose="020B0604020202020204" pitchFamily="34" charset="0"/>
              </a:rPr>
            </a:br>
            <a:r>
              <a:rPr lang="en-US" sz="2000">
                <a:solidFill>
                  <a:srgbClr val="000000"/>
                </a:solidFill>
                <a:effectLst/>
                <a:latin typeface="Consolas" panose="020B0609020204030204" pitchFamily="49" charset="0"/>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33946267"/>
      </p:ext>
    </p:extLst>
  </p:cSld>
  <p:clrMapOvr>
    <a:overrideClrMapping bg1="lt1" tx1="dk1" bg2="lt2" tx2="dk2" accent1="accent1" accent2="accent2" accent3="accent3" accent4="accent4" accent5="accent5" accent6="accent6" hlink="hlink" folHlink="folHlink"/>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341CBD-96F9-1D60-E918-A636D654FDF8}"/>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62F1E82-12A2-AEBA-4B36-BA4E2B87A0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8B6507EE-EF26-85DB-19FC-395329F889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3A1234F-E656-6E0E-1685-AAB4F4B40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C7D172B-AB58-CACC-F3D1-ED10D3B82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 name="כותרת 1">
            <a:extLst>
              <a:ext uri="{FF2B5EF4-FFF2-40B4-BE49-F238E27FC236}">
                <a16:creationId xmlns:a16="http://schemas.microsoft.com/office/drawing/2014/main" id="{CD715BB4-4B4A-E828-3AA6-0399CF171B2A}"/>
              </a:ext>
            </a:extLst>
          </p:cNvPr>
          <p:cNvSpPr>
            <a:spLocks noGrp="1"/>
          </p:cNvSpPr>
          <p:nvPr>
            <p:ph type="title"/>
          </p:nvPr>
        </p:nvSpPr>
        <p:spPr>
          <a:xfrm>
            <a:off x="130629" y="753228"/>
            <a:ext cx="4685815" cy="1080938"/>
          </a:xfrm>
        </p:spPr>
        <p:txBody>
          <a:bodyPr>
            <a:normAutofit/>
          </a:bodyPr>
          <a:lstStyle/>
          <a:p>
            <a:pPr algn="ctr"/>
            <a:r>
              <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מדוע בחרנו ב- </a:t>
            </a:r>
            <a: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Switch-Case</a:t>
            </a:r>
            <a:endPar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3D3201EF-79D7-8516-340E-013BE8312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מציין מיקום תוכן 2">
            <a:extLst>
              <a:ext uri="{FF2B5EF4-FFF2-40B4-BE49-F238E27FC236}">
                <a16:creationId xmlns:a16="http://schemas.microsoft.com/office/drawing/2014/main" id="{D53EA62E-5027-F18B-18AD-279541916BD1}"/>
              </a:ext>
            </a:extLst>
          </p:cNvPr>
          <p:cNvSpPr>
            <a:spLocks noGrp="1"/>
          </p:cNvSpPr>
          <p:nvPr>
            <p:ph idx="1"/>
          </p:nvPr>
        </p:nvSpPr>
        <p:spPr>
          <a:xfrm>
            <a:off x="278675" y="2336873"/>
            <a:ext cx="4057936" cy="4229390"/>
          </a:xfrm>
        </p:spPr>
        <p:txBody>
          <a:bodyPr>
            <a:noAutofit/>
          </a:bodyPr>
          <a:lstStyle/>
          <a:p>
            <a:pPr marL="457200" algn="r" rtl="1">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במסגרת התרגיל הראשון כתבנו פונקציה המציגה כוכבים (1 עד 5) בהתאם לביקורת שהתקבלה מהמשתמש (שיטת הניקוד).</a:t>
            </a:r>
            <a:endPar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p>
            <a:pPr marL="457200" algn="r" rtl="1">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על מנת לבצע זאת- השתמשנו </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בחמישה תנאי </a:t>
            </a:r>
            <a:r>
              <a:rPr lang="en-US"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if-else</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 שונים.</a:t>
            </a:r>
            <a:endParaRPr lang="en-US"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endParaRPr>
          </a:p>
          <a:p>
            <a:pPr marL="457200" algn="r" rtl="1">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ה- </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Switch-Case</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אפשר לנו להמיר אותם ל- </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cases</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ובכך ליצור פונקציה ברורה, אלגנטית ויעילה יותר.</a:t>
            </a:r>
            <a:endPar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useBgFill="1">
        <p:nvSpPr>
          <p:cNvPr id="20" name="Rectangle 19">
            <a:extLst>
              <a:ext uri="{FF2B5EF4-FFF2-40B4-BE49-F238E27FC236}">
                <a16:creationId xmlns:a16="http://schemas.microsoft.com/office/drawing/2014/main" id="{91D2C135-7CD6-2CBE-74B3-97ADA0ACA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31E1B7D7-3810-5AB3-EE14-89EEAB57CA8A}"/>
              </a:ext>
            </a:extLst>
          </p:cNvPr>
          <p:cNvPicPr>
            <a:picLocks noChangeAspect="1"/>
          </p:cNvPicPr>
          <p:nvPr/>
        </p:nvPicPr>
        <p:blipFill>
          <a:blip r:embed="rId4"/>
          <a:stretch>
            <a:fillRect/>
          </a:stretch>
        </p:blipFill>
        <p:spPr>
          <a:xfrm>
            <a:off x="6204713" y="825507"/>
            <a:ext cx="4415408" cy="5206986"/>
          </a:xfrm>
          <a:prstGeom prst="rect">
            <a:avLst/>
          </a:prstGeom>
        </p:spPr>
      </p:pic>
      <p:sp>
        <p:nvSpPr>
          <p:cNvPr id="6" name="מלבן: פינות מעוגלות 5">
            <a:extLst>
              <a:ext uri="{FF2B5EF4-FFF2-40B4-BE49-F238E27FC236}">
                <a16:creationId xmlns:a16="http://schemas.microsoft.com/office/drawing/2014/main" id="{C73DC60B-F555-431F-DD64-AEF651BE9804}"/>
              </a:ext>
            </a:extLst>
          </p:cNvPr>
          <p:cNvSpPr/>
          <p:nvPr/>
        </p:nvSpPr>
        <p:spPr>
          <a:xfrm>
            <a:off x="5987288" y="753228"/>
            <a:ext cx="1284369" cy="326635"/>
          </a:xfrm>
          <a:prstGeom prst="roundRect">
            <a:avLst/>
          </a:prstGeom>
          <a:noFill/>
          <a:ln w="444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6">
            <a:extLst>
              <a:ext uri="{FF2B5EF4-FFF2-40B4-BE49-F238E27FC236}">
                <a16:creationId xmlns:a16="http://schemas.microsoft.com/office/drawing/2014/main" id="{16CD6D8B-3E8E-6E5D-7CEE-921761F27532}"/>
              </a:ext>
            </a:extLst>
          </p:cNvPr>
          <p:cNvSpPr/>
          <p:nvPr/>
        </p:nvSpPr>
        <p:spPr>
          <a:xfrm>
            <a:off x="6204713" y="1293696"/>
            <a:ext cx="4415408" cy="1109870"/>
          </a:xfrm>
          <a:prstGeom prst="rect">
            <a:avLst/>
          </a:prstGeom>
          <a:solidFill>
            <a:schemeClr val="tx1"/>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rtl="1"/>
            <a:r>
              <a:rPr lang="en-US" b="1">
                <a:latin typeface="Segoe UI" panose="020B0502040204020203" pitchFamily="34" charset="0"/>
                <a:cs typeface="Segoe UI" panose="020B0502040204020203" pitchFamily="34" charset="0"/>
              </a:rPr>
              <a:t>switch(true)</a:t>
            </a:r>
            <a:r>
              <a:rPr lang="he-IL" b="1">
                <a:latin typeface="Segoe UI" panose="020B0502040204020203" pitchFamily="34" charset="0"/>
                <a:cs typeface="Segoe UI" panose="020B0502040204020203" pitchFamily="34" charset="0"/>
              </a:rPr>
              <a:t> משמעותו שההשוואות יבוצעו תחת ה- </a:t>
            </a:r>
            <a:r>
              <a:rPr lang="en-US" b="1">
                <a:latin typeface="Segoe UI" panose="020B0502040204020203" pitchFamily="34" charset="0"/>
                <a:cs typeface="Segoe UI" panose="020B0502040204020203" pitchFamily="34" charset="0"/>
              </a:rPr>
              <a:t>cases</a:t>
            </a:r>
            <a:r>
              <a:rPr lang="he-IL" b="1">
                <a:latin typeface="Segoe UI" panose="020B0502040204020203" pitchFamily="34" charset="0"/>
                <a:cs typeface="Segoe UI" panose="020B0502040204020203" pitchFamily="34" charset="0"/>
              </a:rPr>
              <a:t> וה- </a:t>
            </a:r>
            <a:r>
              <a:rPr lang="en-US" b="1">
                <a:latin typeface="Segoe UI" panose="020B0502040204020203" pitchFamily="34" charset="0"/>
                <a:cs typeface="Segoe UI" panose="020B0502040204020203" pitchFamily="34" charset="0"/>
              </a:rPr>
              <a:t>case</a:t>
            </a:r>
            <a:r>
              <a:rPr lang="he-IL" b="1">
                <a:latin typeface="Segoe UI" panose="020B0502040204020203" pitchFamily="34" charset="0"/>
                <a:cs typeface="Segoe UI" panose="020B0502040204020203" pitchFamily="34" charset="0"/>
              </a:rPr>
              <a:t> שימצא נכון, כלומר </a:t>
            </a:r>
            <a:r>
              <a:rPr lang="en-US" b="1">
                <a:latin typeface="Segoe UI" panose="020B0502040204020203" pitchFamily="34" charset="0"/>
                <a:cs typeface="Segoe UI" panose="020B0502040204020203" pitchFamily="34" charset="0"/>
              </a:rPr>
              <a:t>true</a:t>
            </a:r>
            <a:r>
              <a:rPr lang="he-IL" b="1">
                <a:latin typeface="Segoe UI" panose="020B0502040204020203" pitchFamily="34" charset="0"/>
                <a:cs typeface="Segoe UI" panose="020B0502040204020203" pitchFamily="34" charset="0"/>
              </a:rPr>
              <a:t>- הוא זה שיבוצע.</a:t>
            </a: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37659842"/>
      </p:ext>
    </p:extLst>
  </p:cSld>
  <p:clrMapOvr>
    <a:overrideClrMapping bg1="lt1" tx1="dk1" bg2="lt2" tx2="dk2" accent1="accent1" accent2="accent2" accent3="accent3" accent4="accent4" accent5="accent5" accent6="accent6" hlink="hlink" folHlink="folHlink"/>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5D539F-1726-A276-9BDD-B59031F74E3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2B36B1C-BBBC-9582-3367-0A7F259E46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D70759D4-9625-568E-C2F3-51C0A798D1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88CB9810-F735-36EF-1A3B-D0006C2FE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DEF4CAF-CC94-EA3D-826A-F535A72F8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 name="כותרת 1">
            <a:extLst>
              <a:ext uri="{FF2B5EF4-FFF2-40B4-BE49-F238E27FC236}">
                <a16:creationId xmlns:a16="http://schemas.microsoft.com/office/drawing/2014/main" id="{DF34FDFE-BF5B-0A50-21B5-DA1BE304055F}"/>
              </a:ext>
            </a:extLst>
          </p:cNvPr>
          <p:cNvSpPr>
            <a:spLocks noGrp="1"/>
          </p:cNvSpPr>
          <p:nvPr>
            <p:ph type="title"/>
          </p:nvPr>
        </p:nvSpPr>
        <p:spPr>
          <a:xfrm>
            <a:off x="130629" y="753228"/>
            <a:ext cx="4685815" cy="1080938"/>
          </a:xfrm>
        </p:spPr>
        <p:txBody>
          <a:bodyPr>
            <a:normAutofit/>
          </a:bodyPr>
          <a:lstStyle/>
          <a:p>
            <a:pPr algn="ctr"/>
            <a:r>
              <a:rPr lang="he-IL" sz="1800" b="1">
                <a:solidFill>
                  <a:schemeClr val="bg1">
                    <a:lumMod val="6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מימוש</a:t>
            </a:r>
            <a:br>
              <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תכנות מקבילי</a:t>
            </a:r>
          </a:p>
        </p:txBody>
      </p:sp>
      <p:pic>
        <p:nvPicPr>
          <p:cNvPr id="18" name="Picture 17">
            <a:extLst>
              <a:ext uri="{FF2B5EF4-FFF2-40B4-BE49-F238E27FC236}">
                <a16:creationId xmlns:a16="http://schemas.microsoft.com/office/drawing/2014/main" id="{74E11FBF-6946-DE72-44FC-3D504EC879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מציין מיקום תוכן 2">
            <a:extLst>
              <a:ext uri="{FF2B5EF4-FFF2-40B4-BE49-F238E27FC236}">
                <a16:creationId xmlns:a16="http://schemas.microsoft.com/office/drawing/2014/main" id="{D4210EA6-CE8F-B018-3B89-8ED26667FD5A}"/>
              </a:ext>
            </a:extLst>
          </p:cNvPr>
          <p:cNvSpPr>
            <a:spLocks noGrp="1"/>
          </p:cNvSpPr>
          <p:nvPr>
            <p:ph idx="1"/>
          </p:nvPr>
        </p:nvSpPr>
        <p:spPr>
          <a:xfrm>
            <a:off x="278675" y="2336872"/>
            <a:ext cx="4057936" cy="4455813"/>
          </a:xfrm>
        </p:spPr>
        <p:txBody>
          <a:bodyPr>
            <a:noAutofit/>
          </a:bodyPr>
          <a:lstStyle/>
          <a:p>
            <a:pPr marL="514350" indent="-285750">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ברצוננו שהביקורת שהמשתמש כותב תהיה תמציתית ובנוסף עקב מגבלות מקום ב- </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Local Storage</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הקצבנו לכל תגובה מקסימום של </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1000 תווים.</a:t>
            </a:r>
          </a:p>
          <a:p>
            <a:pPr marL="514350" indent="-285750">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עלינו לייצר חווית כתיבה נוחה כך שהמשתמש ידע בכל זמן נתון כמה תווים כתב.</a:t>
            </a:r>
          </a:p>
          <a:p>
            <a:pPr marL="514350" indent="-285750">
              <a:lnSpc>
                <a:spcPct val="107000"/>
              </a:lnSpc>
              <a:spcAft>
                <a:spcPts val="800"/>
              </a:spcAft>
            </a:pP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JavaScript</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היא </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שפה חד-חוטית,</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כלומר, מבצעת כל קטע קוד בזמנו. ישנן מספר דרכים "לעקוף" זאת, הנפוצה ביותר היא שימוש ב-</a:t>
            </a:r>
            <a:r>
              <a:rPr lang="en-US"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Web Workers</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a:t>
            </a:r>
          </a:p>
        </p:txBody>
      </p:sp>
      <p:sp useBgFill="1">
        <p:nvSpPr>
          <p:cNvPr id="20" name="Rectangle 19">
            <a:extLst>
              <a:ext uri="{FF2B5EF4-FFF2-40B4-BE49-F238E27FC236}">
                <a16:creationId xmlns:a16="http://schemas.microsoft.com/office/drawing/2014/main" id="{73A0B240-7B00-F4F7-A298-2BFC21311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קבוצה 8">
            <a:extLst>
              <a:ext uri="{FF2B5EF4-FFF2-40B4-BE49-F238E27FC236}">
                <a16:creationId xmlns:a16="http://schemas.microsoft.com/office/drawing/2014/main" id="{C43138E5-92DB-8312-4D6C-A239F951E748}"/>
              </a:ext>
            </a:extLst>
          </p:cNvPr>
          <p:cNvGrpSpPr/>
          <p:nvPr/>
        </p:nvGrpSpPr>
        <p:grpSpPr>
          <a:xfrm>
            <a:off x="5631203" y="1558079"/>
            <a:ext cx="5562427" cy="3741842"/>
            <a:chOff x="5791978" y="1245238"/>
            <a:chExt cx="5562427" cy="3741842"/>
          </a:xfrm>
        </p:grpSpPr>
        <p:pic>
          <p:nvPicPr>
            <p:cNvPr id="5" name="תמונה 4">
              <a:extLst>
                <a:ext uri="{FF2B5EF4-FFF2-40B4-BE49-F238E27FC236}">
                  <a16:creationId xmlns:a16="http://schemas.microsoft.com/office/drawing/2014/main" id="{4ED0E11A-137F-0844-D79F-E6F83D51B85B}"/>
                </a:ext>
              </a:extLst>
            </p:cNvPr>
            <p:cNvPicPr>
              <a:picLocks noChangeAspect="1"/>
            </p:cNvPicPr>
            <p:nvPr/>
          </p:nvPicPr>
          <p:blipFill rotWithShape="1">
            <a:blip r:embed="rId4"/>
            <a:srcRect l="89807" r="-1"/>
            <a:stretch/>
          </p:blipFill>
          <p:spPr>
            <a:xfrm>
              <a:off x="9641284" y="1245238"/>
              <a:ext cx="1713121" cy="3741841"/>
            </a:xfrm>
            <a:prstGeom prst="rect">
              <a:avLst/>
            </a:prstGeom>
          </p:spPr>
        </p:pic>
        <p:pic>
          <p:nvPicPr>
            <p:cNvPr id="6" name="תמונה 5">
              <a:extLst>
                <a:ext uri="{FF2B5EF4-FFF2-40B4-BE49-F238E27FC236}">
                  <a16:creationId xmlns:a16="http://schemas.microsoft.com/office/drawing/2014/main" id="{DF3A63DC-AEA1-462B-2A1A-D0FA86F4FC70}"/>
                </a:ext>
              </a:extLst>
            </p:cNvPr>
            <p:cNvPicPr>
              <a:picLocks noChangeAspect="1"/>
            </p:cNvPicPr>
            <p:nvPr/>
          </p:nvPicPr>
          <p:blipFill rotWithShape="1">
            <a:blip r:embed="rId4"/>
            <a:srcRect r="77095"/>
            <a:stretch/>
          </p:blipFill>
          <p:spPr>
            <a:xfrm>
              <a:off x="5791978" y="1245239"/>
              <a:ext cx="3849306" cy="3741841"/>
            </a:xfrm>
            <a:prstGeom prst="rect">
              <a:avLst/>
            </a:prstGeom>
          </p:spPr>
        </p:pic>
      </p:grpSp>
    </p:spTree>
    <p:extLst>
      <p:ext uri="{BB962C8B-B14F-4D97-AF65-F5344CB8AC3E}">
        <p14:creationId xmlns:p14="http://schemas.microsoft.com/office/powerpoint/2010/main" val="663892159"/>
      </p:ext>
    </p:extLst>
  </p:cSld>
  <p:clrMapOvr>
    <a:overrideClrMapping bg1="lt1" tx1="dk1" bg2="lt2" tx2="dk2" accent1="accent1" accent2="accent2" accent3="accent3" accent4="accent4" accent5="accent5" accent6="accent6" hlink="hlink" folHlink="folHlink"/>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2C69B9-02C7-E3F6-C1D7-C9E8C98F60C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8FF5398-AAC3-BA9E-75A7-2CC0F414ED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2DD42502-5625-106F-965F-BE4E3BFCB8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DAD30AA-845B-4ACF-E8D7-47923F730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FDC5BE9-F191-85F2-3AF6-47ABCEA1B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 name="כותרת 1">
            <a:extLst>
              <a:ext uri="{FF2B5EF4-FFF2-40B4-BE49-F238E27FC236}">
                <a16:creationId xmlns:a16="http://schemas.microsoft.com/office/drawing/2014/main" id="{1BFDF3ED-2804-3E13-00F8-DA42A7673CB1}"/>
              </a:ext>
            </a:extLst>
          </p:cNvPr>
          <p:cNvSpPr>
            <a:spLocks noGrp="1"/>
          </p:cNvSpPr>
          <p:nvPr>
            <p:ph type="title"/>
          </p:nvPr>
        </p:nvSpPr>
        <p:spPr>
          <a:xfrm>
            <a:off x="130629" y="753228"/>
            <a:ext cx="4685815" cy="1080938"/>
          </a:xfrm>
        </p:spPr>
        <p:txBody>
          <a:bodyPr>
            <a:normAutofit/>
          </a:bodyPr>
          <a:lstStyle/>
          <a:p>
            <a:pPr algn="ctr"/>
            <a:r>
              <a:rPr lang="he-IL" sz="1800" b="1">
                <a:solidFill>
                  <a:schemeClr val="bg1">
                    <a:lumMod val="6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תכנות מקבילי ב- </a:t>
            </a:r>
            <a:r>
              <a:rPr lang="en-US" sz="1800" b="1">
                <a:solidFill>
                  <a:schemeClr val="bg1">
                    <a:lumMod val="6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JavaScript</a:t>
            </a:r>
            <a:br>
              <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Web Workers</a:t>
            </a:r>
            <a:endPar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F2273B97-CF83-AF55-5E16-A3B7213572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מציין מיקום תוכן 2">
            <a:extLst>
              <a:ext uri="{FF2B5EF4-FFF2-40B4-BE49-F238E27FC236}">
                <a16:creationId xmlns:a16="http://schemas.microsoft.com/office/drawing/2014/main" id="{0A1551DA-6DB9-8147-F73A-7CFA0BA31318}"/>
              </a:ext>
            </a:extLst>
          </p:cNvPr>
          <p:cNvSpPr>
            <a:spLocks noGrp="1"/>
          </p:cNvSpPr>
          <p:nvPr>
            <p:ph idx="1"/>
          </p:nvPr>
        </p:nvSpPr>
        <p:spPr>
          <a:xfrm>
            <a:off x="278675" y="2336873"/>
            <a:ext cx="4057936" cy="4229390"/>
          </a:xfrm>
        </p:spPr>
        <p:txBody>
          <a:bodyPr>
            <a:normAutofit/>
          </a:bodyPr>
          <a:lstStyle/>
          <a:p>
            <a:pPr marL="514350" indent="-285750">
              <a:lnSpc>
                <a:spcPct val="107000"/>
              </a:lnSpc>
              <a:spcAft>
                <a:spcPts val="800"/>
              </a:spcAft>
            </a:pPr>
            <a:r>
              <a:rPr lang="en-US"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Web Worker</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 מאפשר להריץ קטע קוד הנפרד מהקוד הראשי ובכך מייעל ביצועים ותגובתיות.</a:t>
            </a:r>
          </a:p>
          <a:p>
            <a:pPr marL="514350" indent="-285750">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משתמשים בו בעיקר לפעולות חישוביות מורכבות, עיבוד מידע או כל קטע קוד שעלול לקחת זמן ממושך ולפגוע ברציפות הקוד הראשי.</a:t>
            </a:r>
          </a:p>
          <a:p>
            <a:pPr marL="514350" indent="-285750">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ה-</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Worker </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הוא קטע קוד נפרד שמתקשר עם הקוד הראשי באמצעות "שליחת הודעות" בין הקוד הראשי אליו ובחזרה.</a:t>
            </a:r>
          </a:p>
        </p:txBody>
      </p:sp>
      <p:sp useBgFill="1">
        <p:nvSpPr>
          <p:cNvPr id="20" name="Rectangle 19">
            <a:extLst>
              <a:ext uri="{FF2B5EF4-FFF2-40B4-BE49-F238E27FC236}">
                <a16:creationId xmlns:a16="http://schemas.microsoft.com/office/drawing/2014/main" id="{FA467398-7262-039C-5E5C-6331309AD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תיבת טקסט 3">
            <a:extLst>
              <a:ext uri="{FF2B5EF4-FFF2-40B4-BE49-F238E27FC236}">
                <a16:creationId xmlns:a16="http://schemas.microsoft.com/office/drawing/2014/main" id="{BD5AD742-FEB7-0EFF-864F-73D5B4C016C4}"/>
              </a:ext>
            </a:extLst>
          </p:cNvPr>
          <p:cNvSpPr txBox="1"/>
          <p:nvPr/>
        </p:nvSpPr>
        <p:spPr>
          <a:xfrm>
            <a:off x="5750711" y="848934"/>
            <a:ext cx="5823853" cy="2247667"/>
          </a:xfrm>
          <a:prstGeom prst="rect">
            <a:avLst/>
          </a:prstGeom>
          <a:noFill/>
        </p:spPr>
        <p:txBody>
          <a:bodyPr wrap="square">
            <a:spAutoFit/>
          </a:bodyPr>
          <a:lstStyle/>
          <a:p>
            <a:pPr marL="457200" algn="r" rtl="1">
              <a:lnSpc>
                <a:spcPct val="107000"/>
              </a:lnSpc>
              <a:spcAft>
                <a:spcPts val="800"/>
              </a:spcAft>
            </a:pPr>
            <a:r>
              <a:rPr lang="he-IL" sz="1800">
                <a:effectLst/>
                <a:latin typeface="Segoe UI" panose="020B0502040204020203" pitchFamily="34" charset="0"/>
                <a:ea typeface="Calibri" panose="020F0502020204030204" pitchFamily="34" charset="0"/>
                <a:cs typeface="Segoe UI" panose="020B0502040204020203" pitchFamily="34" charset="0"/>
              </a:rPr>
              <a:t>במהלך תכנות ה-</a:t>
            </a:r>
            <a:r>
              <a:rPr lang="en-US" sz="1800">
                <a:effectLst/>
                <a:latin typeface="Segoe UI" panose="020B0502040204020203" pitchFamily="34" charset="0"/>
                <a:ea typeface="Calibri" panose="020F0502020204030204" pitchFamily="34" charset="0"/>
                <a:cs typeface="Segoe UI" panose="020B0502040204020203" pitchFamily="34" charset="0"/>
              </a:rPr>
              <a:t> Worker </a:t>
            </a:r>
            <a:r>
              <a:rPr lang="he-IL" sz="1800">
                <a:effectLst/>
                <a:latin typeface="Segoe UI" panose="020B0502040204020203" pitchFamily="34" charset="0"/>
                <a:ea typeface="Calibri" panose="020F0502020204030204" pitchFamily="34" charset="0"/>
                <a:cs typeface="Segoe UI" panose="020B0502040204020203" pitchFamily="34" charset="0"/>
              </a:rPr>
              <a:t>נתקלנו בבעיה הקשורה בהגבלות בטחון של הדפדפן. הדפדפן מגביל גישה לקבצי קוד שמאוחסנים לוקלית (בדומה לאתרנו) כך שלא הצלחנו לייצר </a:t>
            </a:r>
            <a:r>
              <a:rPr lang="en-US" sz="1800">
                <a:effectLst/>
                <a:latin typeface="Segoe UI" panose="020B0502040204020203" pitchFamily="34" charset="0"/>
                <a:ea typeface="Calibri" panose="020F0502020204030204" pitchFamily="34" charset="0"/>
                <a:cs typeface="Segoe UI" panose="020B0502040204020203" pitchFamily="34" charset="0"/>
              </a:rPr>
              <a:t>Worker</a:t>
            </a:r>
            <a:r>
              <a:rPr lang="he-IL" sz="1800">
                <a:effectLst/>
                <a:latin typeface="Segoe UI" panose="020B0502040204020203" pitchFamily="34" charset="0"/>
                <a:ea typeface="Calibri" panose="020F0502020204030204" pitchFamily="34" charset="0"/>
                <a:cs typeface="Segoe UI" panose="020B0502040204020203" pitchFamily="34" charset="0"/>
              </a:rPr>
              <a:t>.</a:t>
            </a:r>
          </a:p>
          <a:p>
            <a:pPr marL="457200" algn="r" rtl="1">
              <a:lnSpc>
                <a:spcPct val="107000"/>
              </a:lnSpc>
              <a:spcAft>
                <a:spcPts val="800"/>
              </a:spcAft>
            </a:pPr>
            <a:r>
              <a:rPr lang="he-IL" sz="1800">
                <a:effectLst/>
                <a:latin typeface="Segoe UI" panose="020B0502040204020203" pitchFamily="34" charset="0"/>
                <a:ea typeface="Calibri" panose="020F0502020204030204" pitchFamily="34" charset="0"/>
                <a:cs typeface="Segoe UI" panose="020B0502040204020203" pitchFamily="34" charset="0"/>
              </a:rPr>
              <a:t>על מנת להתגבר על מכשול זה היה עלינו לתקשר עם שרת נוסף באמצעות כלים כמו </a:t>
            </a:r>
            <a:r>
              <a:rPr lang="en-US" sz="1800">
                <a:effectLst/>
                <a:latin typeface="Segoe UI" panose="020B0502040204020203" pitchFamily="34" charset="0"/>
                <a:ea typeface="Calibri" panose="020F0502020204030204" pitchFamily="34" charset="0"/>
                <a:cs typeface="Segoe UI" panose="020B0502040204020203" pitchFamily="34" charset="0"/>
              </a:rPr>
              <a:t>Node.js</a:t>
            </a:r>
            <a:r>
              <a:rPr lang="he-IL" sz="1800">
                <a:effectLst/>
                <a:latin typeface="Segoe UI" panose="020B0502040204020203" pitchFamily="34" charset="0"/>
                <a:ea typeface="Calibri" panose="020F0502020204030204" pitchFamily="34" charset="0"/>
                <a:cs typeface="Segoe UI" panose="020B0502040204020203" pitchFamily="34" charset="0"/>
              </a:rPr>
              <a:t>, </a:t>
            </a:r>
            <a:r>
              <a:rPr lang="he-IL" sz="1800" err="1">
                <a:effectLst/>
                <a:latin typeface="Segoe UI" panose="020B0502040204020203" pitchFamily="34" charset="0"/>
                <a:ea typeface="Calibri" panose="020F0502020204030204" pitchFamily="34" charset="0"/>
                <a:cs typeface="Segoe UI" panose="020B0502040204020203" pitchFamily="34" charset="0"/>
              </a:rPr>
              <a:t>פייתון</a:t>
            </a:r>
            <a:r>
              <a:rPr lang="he-IL" sz="1800">
                <a:effectLst/>
                <a:latin typeface="Segoe UI" panose="020B0502040204020203" pitchFamily="34" charset="0"/>
                <a:ea typeface="Calibri" panose="020F0502020204030204" pitchFamily="34" charset="0"/>
                <a:cs typeface="Segoe UI" panose="020B0502040204020203" pitchFamily="34" charset="0"/>
              </a:rPr>
              <a:t> או הרחבות כאלו ואחרות שלא למדנו.</a:t>
            </a:r>
          </a:p>
        </p:txBody>
      </p:sp>
      <p:pic>
        <p:nvPicPr>
          <p:cNvPr id="3074" name="Picture 2" descr="How to use client and server-side web workers">
            <a:extLst>
              <a:ext uri="{FF2B5EF4-FFF2-40B4-BE49-F238E27FC236}">
                <a16:creationId xmlns:a16="http://schemas.microsoft.com/office/drawing/2014/main" id="{8CEE9D2F-EBEC-AFD2-F9E9-5E0DE5BA1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1123" y="3340944"/>
            <a:ext cx="5022588" cy="254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435822"/>
      </p:ext>
    </p:extLst>
  </p:cSld>
  <p:clrMapOvr>
    <a:overrideClrMapping bg1="lt1" tx1="dk1" bg2="lt2" tx2="dk2" accent1="accent1" accent2="accent2" accent3="accent3" accent4="accent4" accent5="accent5" accent6="accent6" hlink="hlink" folHlink="folHlink"/>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A81485-97B1-6090-C609-F92282A8CB2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3139075-975A-1588-D357-8F6BF43F27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78FD0A9F-A577-E54E-066A-57530A692B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A127532-056D-19E1-C037-4CD74B4DC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762698-A87A-3FD6-6DEA-9FA0F6DE6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 name="כותרת 1">
            <a:extLst>
              <a:ext uri="{FF2B5EF4-FFF2-40B4-BE49-F238E27FC236}">
                <a16:creationId xmlns:a16="http://schemas.microsoft.com/office/drawing/2014/main" id="{66AFB67F-BBCF-AB9B-4AD1-D0011FE35534}"/>
              </a:ext>
            </a:extLst>
          </p:cNvPr>
          <p:cNvSpPr>
            <a:spLocks noGrp="1"/>
          </p:cNvSpPr>
          <p:nvPr>
            <p:ph type="title"/>
          </p:nvPr>
        </p:nvSpPr>
        <p:spPr>
          <a:xfrm>
            <a:off x="130629" y="753228"/>
            <a:ext cx="4685815" cy="1080938"/>
          </a:xfrm>
        </p:spPr>
        <p:txBody>
          <a:bodyPr>
            <a:normAutofit/>
          </a:bodyPr>
          <a:lstStyle/>
          <a:p>
            <a:pPr algn="ctr"/>
            <a:r>
              <a:rPr lang="he-IL" sz="1800" b="1">
                <a:solidFill>
                  <a:schemeClr val="bg1">
                    <a:lumMod val="6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תכנות מקבילי ב- </a:t>
            </a:r>
            <a:r>
              <a:rPr lang="en-US" sz="1800" b="1">
                <a:solidFill>
                  <a:schemeClr val="bg1">
                    <a:lumMod val="6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JavaScript</a:t>
            </a:r>
            <a:br>
              <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פונקציה המדמה מקביליות</a:t>
            </a:r>
          </a:p>
        </p:txBody>
      </p:sp>
      <p:pic>
        <p:nvPicPr>
          <p:cNvPr id="18" name="Picture 17">
            <a:extLst>
              <a:ext uri="{FF2B5EF4-FFF2-40B4-BE49-F238E27FC236}">
                <a16:creationId xmlns:a16="http://schemas.microsoft.com/office/drawing/2014/main" id="{8ED42A60-CA70-96D5-E958-FCF297AD6B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מציין מיקום תוכן 2">
            <a:extLst>
              <a:ext uri="{FF2B5EF4-FFF2-40B4-BE49-F238E27FC236}">
                <a16:creationId xmlns:a16="http://schemas.microsoft.com/office/drawing/2014/main" id="{58555536-6C06-CB38-AD2F-CE3C1E665AC8}"/>
              </a:ext>
            </a:extLst>
          </p:cNvPr>
          <p:cNvSpPr>
            <a:spLocks noGrp="1"/>
          </p:cNvSpPr>
          <p:nvPr>
            <p:ph idx="1"/>
          </p:nvPr>
        </p:nvSpPr>
        <p:spPr>
          <a:xfrm>
            <a:off x="278675" y="2336873"/>
            <a:ext cx="4057936" cy="4229390"/>
          </a:xfrm>
        </p:spPr>
        <p:txBody>
          <a:bodyPr>
            <a:noAutofit/>
          </a:bodyPr>
          <a:lstStyle/>
          <a:p>
            <a:pPr marL="514350" indent="-285750">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השתמשנו ב-</a:t>
            </a:r>
            <a:r>
              <a:rPr lang="en-US" sz="1800" b="1" err="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addEventListener</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אשר מבחין בכל שינוי שמתבצע ב- </a:t>
            </a:r>
            <a:r>
              <a:rPr lang="en-US" sz="1800" b="1" err="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textarea</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שבטופס. הכוונה בשינוי היא כתיבת תווים, מחיקת תווים וכדומה.</a:t>
            </a:r>
          </a:p>
          <a:p>
            <a:pPr marL="514350" indent="-285750">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בתוך פונקציה זו מחושב אורך הטקסט הנוכחי ומוצג למשתמש </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כמות התווים שנרשמו עד כה.</a:t>
            </a:r>
          </a:p>
          <a:p>
            <a:pPr marL="514350" indent="-285750">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יש תחושה שהקוד "קשוב" בכל רגע נתון </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ומגיב למשתמש בזמן אמת.</a:t>
            </a:r>
          </a:p>
        </p:txBody>
      </p:sp>
      <p:sp useBgFill="1">
        <p:nvSpPr>
          <p:cNvPr id="20" name="Rectangle 19">
            <a:extLst>
              <a:ext uri="{FF2B5EF4-FFF2-40B4-BE49-F238E27FC236}">
                <a16:creationId xmlns:a16="http://schemas.microsoft.com/office/drawing/2014/main" id="{ED7794B4-96FD-51A0-B9F0-66A50EC95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a:extLst>
              <a:ext uri="{FF2B5EF4-FFF2-40B4-BE49-F238E27FC236}">
                <a16:creationId xmlns:a16="http://schemas.microsoft.com/office/drawing/2014/main" id="{39C1D665-C919-F756-2EBF-211169460E9E}"/>
              </a:ext>
            </a:extLst>
          </p:cNvPr>
          <p:cNvPicPr>
            <a:picLocks noChangeAspect="1"/>
          </p:cNvPicPr>
          <p:nvPr/>
        </p:nvPicPr>
        <p:blipFill>
          <a:blip r:embed="rId4"/>
          <a:stretch>
            <a:fillRect/>
          </a:stretch>
        </p:blipFill>
        <p:spPr>
          <a:xfrm>
            <a:off x="5551576" y="2482915"/>
            <a:ext cx="5716203" cy="1892169"/>
          </a:xfrm>
          <a:prstGeom prst="rect">
            <a:avLst/>
          </a:prstGeom>
        </p:spPr>
      </p:pic>
    </p:spTree>
    <p:extLst>
      <p:ext uri="{BB962C8B-B14F-4D97-AF65-F5344CB8AC3E}">
        <p14:creationId xmlns:p14="http://schemas.microsoft.com/office/powerpoint/2010/main" val="2706919663"/>
      </p:ext>
    </p:extLst>
  </p:cSld>
  <p:clrMapOvr>
    <a:overrideClrMapping bg1="lt1" tx1="dk1" bg2="lt2" tx2="dk2" accent1="accent1" accent2="accent2" accent3="accent3" accent4="accent4" accent5="accent5" accent6="accent6" hlink="hlink" folHlink="folHlink"/>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7AA99A-F10D-1BC7-7E0C-3A79D0B1B58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8CD7771-14D8-42E5-38F9-68D8ACB7E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A7BD988D-AC04-0FFA-E2F8-4EC0EA6A14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4FF1DD69-2FA7-E38E-A843-8D6843A1E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7D449D-2FCD-20B2-90D7-795B6595B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 name="כותרת 1">
            <a:extLst>
              <a:ext uri="{FF2B5EF4-FFF2-40B4-BE49-F238E27FC236}">
                <a16:creationId xmlns:a16="http://schemas.microsoft.com/office/drawing/2014/main" id="{82FBEC2E-0F38-5E1F-F395-1E2BC06B44D8}"/>
              </a:ext>
            </a:extLst>
          </p:cNvPr>
          <p:cNvSpPr>
            <a:spLocks noGrp="1"/>
          </p:cNvSpPr>
          <p:nvPr>
            <p:ph type="title"/>
          </p:nvPr>
        </p:nvSpPr>
        <p:spPr>
          <a:xfrm>
            <a:off x="130629" y="753228"/>
            <a:ext cx="4685815" cy="1080938"/>
          </a:xfrm>
        </p:spPr>
        <p:txBody>
          <a:bodyPr>
            <a:normAutofit/>
          </a:bodyPr>
          <a:lstStyle/>
          <a:p>
            <a:pPr algn="ctr"/>
            <a: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JSON - JavaScript Object Notation</a:t>
            </a:r>
            <a:endPar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C833C494-5A95-57D3-05EE-8720BBC61A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מציין מיקום תוכן 2">
            <a:extLst>
              <a:ext uri="{FF2B5EF4-FFF2-40B4-BE49-F238E27FC236}">
                <a16:creationId xmlns:a16="http://schemas.microsoft.com/office/drawing/2014/main" id="{BA3B6C86-4B21-67B9-26BA-F435692E8137}"/>
              </a:ext>
            </a:extLst>
          </p:cNvPr>
          <p:cNvSpPr>
            <a:spLocks noGrp="1"/>
          </p:cNvSpPr>
          <p:nvPr>
            <p:ph idx="1"/>
          </p:nvPr>
        </p:nvSpPr>
        <p:spPr>
          <a:xfrm>
            <a:off x="278675" y="2336873"/>
            <a:ext cx="4057936" cy="4229390"/>
          </a:xfrm>
        </p:spPr>
        <p:txBody>
          <a:bodyPr>
            <a:normAutofit/>
          </a:bodyPr>
          <a:lstStyle/>
          <a:p>
            <a:pPr marL="457200" algn="r" rtl="1">
              <a:lnSpc>
                <a:spcPct val="107000"/>
              </a:lnSpc>
              <a:spcAft>
                <a:spcPts val="800"/>
              </a:spcAft>
            </a:pP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פורמט טקסט המשמש לאחסון והעברה של מידע כמו מבנה המוכר לנו משפות אחרות.</a:t>
            </a:r>
          </a:p>
          <a:p>
            <a:pPr marL="457200" algn="r" rtl="1">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הוא נוח לשימוש מכיוון שהוא דומה במבנה הכתיבה ליצירת אובייקטים ב- </a:t>
            </a: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JS</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a:t>
            </a:r>
            <a:endPar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p>
            <a:pPr marL="457200" algn="r" rtl="1">
              <a:lnSpc>
                <a:spcPct val="107000"/>
              </a:lnSpc>
              <a:spcAft>
                <a:spcPts val="800"/>
              </a:spcAft>
            </a:pP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JS</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יכולה בקלות להמיר את המידע לאובייקטים.</a:t>
            </a:r>
            <a:endPar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useBgFill="1">
        <p:nvSpPr>
          <p:cNvPr id="20" name="Rectangle 19">
            <a:extLst>
              <a:ext uri="{FF2B5EF4-FFF2-40B4-BE49-F238E27FC236}">
                <a16:creationId xmlns:a16="http://schemas.microsoft.com/office/drawing/2014/main" id="{36ECCCBC-6943-821A-AFCB-F8B83F2C1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תיבת טקסט 8">
            <a:extLst>
              <a:ext uri="{FF2B5EF4-FFF2-40B4-BE49-F238E27FC236}">
                <a16:creationId xmlns:a16="http://schemas.microsoft.com/office/drawing/2014/main" id="{A1E51160-87B2-6E3D-9D82-9422CC94D162}"/>
              </a:ext>
            </a:extLst>
          </p:cNvPr>
          <p:cNvSpPr txBox="1"/>
          <p:nvPr/>
        </p:nvSpPr>
        <p:spPr>
          <a:xfrm>
            <a:off x="5750711" y="848934"/>
            <a:ext cx="5823853" cy="1365374"/>
          </a:xfrm>
          <a:prstGeom prst="rect">
            <a:avLst/>
          </a:prstGeom>
          <a:noFill/>
        </p:spPr>
        <p:txBody>
          <a:bodyPr wrap="square">
            <a:spAutoFit/>
          </a:bodyPr>
          <a:lstStyle/>
          <a:p>
            <a:pPr marL="457200" algn="r" rtl="1">
              <a:lnSpc>
                <a:spcPct val="107000"/>
              </a:lnSpc>
              <a:spcAft>
                <a:spcPts val="800"/>
              </a:spcAft>
            </a:pPr>
            <a:r>
              <a:rPr lang="en-US" sz="1800" b="1" err="1">
                <a:effectLst/>
                <a:latin typeface="Segoe UI" panose="020B0502040204020203" pitchFamily="34" charset="0"/>
                <a:ea typeface="Calibri" panose="020F0502020204030204" pitchFamily="34" charset="0"/>
                <a:cs typeface="Arial" panose="020B0604020202020204" pitchFamily="34" charset="0"/>
              </a:rPr>
              <a:t>JSON.parse</a:t>
            </a:r>
            <a:r>
              <a:rPr lang="en-US" sz="1800" b="1">
                <a:effectLst/>
                <a:latin typeface="Segoe UI" panose="020B0502040204020203" pitchFamily="34" charset="0"/>
                <a:ea typeface="Calibri" panose="020F0502020204030204" pitchFamily="34" charset="0"/>
                <a:cs typeface="Arial" panose="020B0604020202020204" pitchFamily="34" charset="0"/>
              </a:rPr>
              <a:t>()</a:t>
            </a:r>
            <a:r>
              <a:rPr lang="he-IL" sz="1800" b="1">
                <a:effectLst/>
                <a:latin typeface="Calibri" panose="020F0502020204030204" pitchFamily="34" charset="0"/>
                <a:ea typeface="Calibri" panose="020F0502020204030204" pitchFamily="34" charset="0"/>
                <a:cs typeface="Segoe UI" panose="020B0502040204020203" pitchFamily="34" charset="0"/>
              </a:rPr>
              <a:t>- </a:t>
            </a:r>
            <a:r>
              <a:rPr lang="he-IL" sz="1800">
                <a:effectLst/>
                <a:latin typeface="Calibri" panose="020F0502020204030204" pitchFamily="34" charset="0"/>
                <a:ea typeface="Calibri" panose="020F0502020204030204" pitchFamily="34" charset="0"/>
                <a:cs typeface="Segoe UI" panose="020B0502040204020203" pitchFamily="34" charset="0"/>
              </a:rPr>
              <a:t>פונקציה הקיימת ב</a:t>
            </a:r>
            <a:r>
              <a:rPr lang="en-US" sz="1800">
                <a:effectLst/>
                <a:latin typeface="Segoe UI" panose="020B0502040204020203" pitchFamily="34" charset="0"/>
                <a:ea typeface="Calibri" panose="020F0502020204030204" pitchFamily="34" charset="0"/>
                <a:cs typeface="Arial" panose="020B0604020202020204" pitchFamily="34" charset="0"/>
              </a:rPr>
              <a:t>JavaScript -</a:t>
            </a:r>
            <a:r>
              <a:rPr lang="he-IL" sz="1800">
                <a:effectLst/>
                <a:latin typeface="Calibri" panose="020F0502020204030204" pitchFamily="34" charset="0"/>
                <a:ea typeface="Calibri" panose="020F0502020204030204" pitchFamily="34" charset="0"/>
                <a:cs typeface="Segoe UI" panose="020B0502040204020203" pitchFamily="34" charset="0"/>
              </a:rPr>
              <a:t> הממירה מחרוזות של </a:t>
            </a:r>
            <a:r>
              <a:rPr lang="en-US" sz="1800">
                <a:effectLst/>
                <a:latin typeface="Segoe UI" panose="020B0502040204020203" pitchFamily="34" charset="0"/>
                <a:ea typeface="Calibri" panose="020F0502020204030204" pitchFamily="34" charset="0"/>
                <a:cs typeface="Arial" panose="020B0604020202020204" pitchFamily="34" charset="0"/>
              </a:rPr>
              <a:t>JSON</a:t>
            </a:r>
            <a:r>
              <a:rPr lang="he-IL" sz="1800">
                <a:effectLst/>
                <a:latin typeface="Calibri" panose="020F0502020204030204" pitchFamily="34" charset="0"/>
                <a:ea typeface="Calibri" panose="020F0502020204030204" pitchFamily="34" charset="0"/>
                <a:cs typeface="Segoe UI" panose="020B0502040204020203" pitchFamily="34" charset="0"/>
              </a:rPr>
              <a:t> לאובייקט.</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spcAft>
                <a:spcPts val="800"/>
              </a:spcAft>
            </a:pPr>
            <a:r>
              <a:rPr lang="en-US" sz="1800" b="1" err="1">
                <a:effectLst/>
                <a:latin typeface="Segoe UI" panose="020B0502040204020203" pitchFamily="34" charset="0"/>
                <a:ea typeface="Calibri" panose="020F0502020204030204" pitchFamily="34" charset="0"/>
                <a:cs typeface="Arial" panose="020B0604020202020204" pitchFamily="34" charset="0"/>
              </a:rPr>
              <a:t>JSON.stringfy</a:t>
            </a:r>
            <a:r>
              <a:rPr lang="en-US" sz="1800" b="1">
                <a:effectLst/>
                <a:latin typeface="Segoe UI" panose="020B0502040204020203" pitchFamily="34" charset="0"/>
                <a:ea typeface="Calibri" panose="020F0502020204030204" pitchFamily="34" charset="0"/>
                <a:cs typeface="Arial" panose="020B0604020202020204" pitchFamily="34" charset="0"/>
              </a:rPr>
              <a:t>()</a:t>
            </a:r>
            <a:r>
              <a:rPr lang="he-IL" sz="1800" b="1">
                <a:effectLst/>
                <a:latin typeface="Calibri" panose="020F0502020204030204" pitchFamily="34" charset="0"/>
                <a:ea typeface="Calibri" panose="020F0502020204030204" pitchFamily="34" charset="0"/>
                <a:cs typeface="Segoe UI" panose="020B0502040204020203" pitchFamily="34" charset="0"/>
              </a:rPr>
              <a:t>- </a:t>
            </a:r>
            <a:r>
              <a:rPr lang="he-IL" sz="1800">
                <a:effectLst/>
                <a:latin typeface="Calibri" panose="020F0502020204030204" pitchFamily="34" charset="0"/>
                <a:ea typeface="Calibri" panose="020F0502020204030204" pitchFamily="34" charset="0"/>
                <a:cs typeface="Segoe UI" panose="020B0502040204020203" pitchFamily="34" charset="0"/>
              </a:rPr>
              <a:t>פונקציה הקיימת ב</a:t>
            </a:r>
            <a:r>
              <a:rPr lang="en-US" sz="1800">
                <a:effectLst/>
                <a:latin typeface="Segoe UI" panose="020B0502040204020203" pitchFamily="34" charset="0"/>
                <a:ea typeface="Calibri" panose="020F0502020204030204" pitchFamily="34" charset="0"/>
                <a:cs typeface="Arial" panose="020B0604020202020204" pitchFamily="34" charset="0"/>
              </a:rPr>
              <a:t>JavaScript -</a:t>
            </a:r>
            <a:r>
              <a:rPr lang="he-IL" sz="1800">
                <a:effectLst/>
                <a:latin typeface="Calibri" panose="020F0502020204030204" pitchFamily="34" charset="0"/>
                <a:ea typeface="Calibri" panose="020F0502020204030204" pitchFamily="34" charset="0"/>
                <a:cs typeface="Segoe UI" panose="020B0502040204020203" pitchFamily="34" charset="0"/>
              </a:rPr>
              <a:t>הממירה אובייקט למחרוזת ב</a:t>
            </a:r>
            <a:r>
              <a:rPr lang="en-US" sz="1800">
                <a:effectLst/>
                <a:latin typeface="Segoe UI" panose="020B0502040204020203" pitchFamily="34" charset="0"/>
                <a:ea typeface="Calibri" panose="020F0502020204030204" pitchFamily="34" charset="0"/>
                <a:cs typeface="Arial" panose="020B0604020202020204" pitchFamily="34" charset="0"/>
              </a:rPr>
              <a:t>JSON -</a:t>
            </a:r>
            <a:r>
              <a:rPr lang="he-IL" sz="1800">
                <a:effectLst/>
                <a:latin typeface="Calibri" panose="020F0502020204030204" pitchFamily="34" charset="0"/>
                <a:ea typeface="Calibri" panose="020F0502020204030204" pitchFamily="34" charset="0"/>
                <a:cs typeface="Segoe UI" panose="020B0502040204020203"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descr="undefined">
            <a:extLst>
              <a:ext uri="{FF2B5EF4-FFF2-40B4-BE49-F238E27FC236}">
                <a16:creationId xmlns:a16="http://schemas.microsoft.com/office/drawing/2014/main" id="{C2600345-883D-618F-049D-6B5D2FEF7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103" y="3085411"/>
            <a:ext cx="2732314" cy="273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571107"/>
      </p:ext>
    </p:extLst>
  </p:cSld>
  <p:clrMapOvr>
    <a:overrideClrMapping bg1="lt1" tx1="dk1" bg2="lt2" tx2="dk2" accent1="accent1" accent2="accent2" accent3="accent3" accent4="accent4" accent5="accent5" accent6="accent6" hlink="hlink" folHlink="folHlink"/>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2259F-89E8-E0F4-FF55-406A70C781E6}"/>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1EF53610-A69E-8117-E982-343A558B3075}"/>
              </a:ext>
            </a:extLst>
          </p:cNvPr>
          <p:cNvSpPr>
            <a:spLocks noGrp="1"/>
          </p:cNvSpPr>
          <p:nvPr>
            <p:ph type="title"/>
          </p:nvPr>
        </p:nvSpPr>
        <p:spPr/>
        <p:txBody>
          <a:bodyPr>
            <a:normAutofit/>
          </a:bodyPr>
          <a:lstStyle/>
          <a:p>
            <a:pPr algn="r"/>
            <a:r>
              <a:rPr lang="he-IL" sz="4400" b="1">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אתגרים וקשיים- תכנות</a:t>
            </a:r>
          </a:p>
        </p:txBody>
      </p:sp>
      <p:sp>
        <p:nvSpPr>
          <p:cNvPr id="3" name="מציין מיקום תוכן 2">
            <a:extLst>
              <a:ext uri="{FF2B5EF4-FFF2-40B4-BE49-F238E27FC236}">
                <a16:creationId xmlns:a16="http://schemas.microsoft.com/office/drawing/2014/main" id="{FB67CA1D-4C7C-2F45-2CED-7EE99D7C8493}"/>
              </a:ext>
            </a:extLst>
          </p:cNvPr>
          <p:cNvSpPr>
            <a:spLocks noGrp="1"/>
          </p:cNvSpPr>
          <p:nvPr>
            <p:ph idx="1"/>
          </p:nvPr>
        </p:nvSpPr>
        <p:spPr>
          <a:xfrm>
            <a:off x="680321" y="2336872"/>
            <a:ext cx="9613861" cy="4211973"/>
          </a:xfrm>
        </p:spPr>
        <p:txBody>
          <a:bodyPr>
            <a:normAutofit/>
          </a:bodyPr>
          <a:lstStyle/>
          <a:p>
            <a:pPr marL="0" indent="0">
              <a:buNone/>
            </a:pPr>
            <a:r>
              <a:rPr lang="he-IL" sz="1800" b="1" u="sng">
                <a:solidFill>
                  <a:schemeClr val="bg1">
                    <a:lumMod val="75000"/>
                    <a:lumOff val="25000"/>
                  </a:schemeClr>
                </a:solidFill>
                <a:latin typeface="Segoe UI" panose="020B0502040204020203" pitchFamily="34" charset="0"/>
                <a:cs typeface="Segoe UI" panose="020B0502040204020203" pitchFamily="34" charset="0"/>
              </a:rPr>
              <a:t>תרגום הביקורות:</a:t>
            </a:r>
          </a:p>
          <a:p>
            <a:r>
              <a:rPr lang="he-IL" sz="1800">
                <a:latin typeface="Segoe UI" panose="020B0502040204020203" pitchFamily="34" charset="0"/>
                <a:cs typeface="Segoe UI" panose="020B0502040204020203" pitchFamily="34" charset="0"/>
              </a:rPr>
              <a:t>היה מאתגר ללמוד לבד כיצד עובדים עם </a:t>
            </a:r>
            <a:r>
              <a:rPr lang="en-US" sz="1800">
                <a:latin typeface="Segoe UI" panose="020B0502040204020203" pitchFamily="34" charset="0"/>
                <a:cs typeface="Segoe UI" panose="020B0502040204020203" pitchFamily="34" charset="0"/>
              </a:rPr>
              <a:t>API</a:t>
            </a:r>
            <a:r>
              <a:rPr lang="he-IL" sz="1800">
                <a:latin typeface="Segoe UI" panose="020B0502040204020203" pitchFamily="34" charset="0"/>
                <a:cs typeface="Segoe UI" panose="020B0502040204020203" pitchFamily="34" charset="0"/>
              </a:rPr>
              <a:t>. נעזרנו בסרטונים</a:t>
            </a:r>
            <a:r>
              <a:rPr lang="en-US" sz="1800">
                <a:latin typeface="Segoe UI" panose="020B0502040204020203" pitchFamily="34" charset="0"/>
                <a:cs typeface="Segoe UI" panose="020B0502040204020203" pitchFamily="34" charset="0"/>
              </a:rPr>
              <a:t> </a:t>
            </a:r>
            <a:r>
              <a:rPr lang="he-IL" sz="1800">
                <a:latin typeface="Segoe UI" panose="020B0502040204020203" pitchFamily="34" charset="0"/>
                <a:cs typeface="Segoe UI" panose="020B0502040204020203" pitchFamily="34" charset="0"/>
              </a:rPr>
              <a:t>וב-</a:t>
            </a:r>
            <a:r>
              <a:rPr lang="en-US" sz="1800">
                <a:latin typeface="Segoe UI" panose="020B0502040204020203" pitchFamily="34" charset="0"/>
                <a:cs typeface="Segoe UI" panose="020B0502040204020203" pitchFamily="34" charset="0"/>
              </a:rPr>
              <a:t> ChatGPT </a:t>
            </a:r>
            <a:r>
              <a:rPr lang="he-IL" sz="1800">
                <a:latin typeface="Segoe UI" panose="020B0502040204020203" pitchFamily="34" charset="0"/>
                <a:cs typeface="Segoe UI" panose="020B0502040204020203" pitchFamily="34" charset="0"/>
              </a:rPr>
              <a:t>לצד שעות ארוכות של חיפוש דוגמאות והסברים באינטרנט.</a:t>
            </a:r>
          </a:p>
          <a:p>
            <a:r>
              <a:rPr lang="he-IL" sz="1800">
                <a:latin typeface="Segoe UI" panose="020B0502040204020203" pitchFamily="34" charset="0"/>
                <a:cs typeface="Segoe UI" panose="020B0502040204020203" pitchFamily="34" charset="0"/>
              </a:rPr>
              <a:t>אחת התקלות המרכזיות שהיו היה הצורך לרענן את הדף בכדי לצפות בטקסט המתורגם. השתמשנו </a:t>
            </a:r>
            <a:r>
              <a:rPr lang="he-IL" sz="1800" err="1">
                <a:latin typeface="Segoe UI" panose="020B0502040204020203" pitchFamily="34" charset="0"/>
                <a:cs typeface="Segoe UI" panose="020B0502040204020203" pitchFamily="34" charset="0"/>
              </a:rPr>
              <a:t>בפונקצית</a:t>
            </a:r>
            <a:r>
              <a:rPr lang="he-IL" sz="1800">
                <a:latin typeface="Segoe UI" panose="020B0502040204020203" pitchFamily="34" charset="0"/>
                <a:cs typeface="Segoe UI" panose="020B0502040204020203" pitchFamily="34" charset="0"/>
              </a:rPr>
              <a:t> </a:t>
            </a:r>
            <a:r>
              <a:rPr lang="he-IL" sz="1800" err="1">
                <a:latin typeface="Segoe UI" panose="020B0502040204020203" pitchFamily="34" charset="0"/>
                <a:cs typeface="Segoe UI" panose="020B0502040204020203" pitchFamily="34" charset="0"/>
              </a:rPr>
              <a:t>רענון</a:t>
            </a:r>
            <a:r>
              <a:rPr lang="he-IL" sz="1800">
                <a:latin typeface="Segoe UI" panose="020B0502040204020203" pitchFamily="34" charset="0"/>
                <a:cs typeface="Segoe UI" panose="020B0502040204020203" pitchFamily="34" charset="0"/>
              </a:rPr>
              <a:t> מובנת אך הדבר יצר בעיות חדשות במעין אפקט דומינו.</a:t>
            </a:r>
          </a:p>
          <a:p>
            <a:pPr marL="0" indent="0">
              <a:buNone/>
            </a:pPr>
            <a:endParaRPr lang="he-IL" sz="1800">
              <a:latin typeface="Segoe UI" panose="020B0502040204020203" pitchFamily="34" charset="0"/>
              <a:cs typeface="Segoe UI" panose="020B0502040204020203" pitchFamily="34" charset="0"/>
            </a:endParaRPr>
          </a:p>
          <a:p>
            <a:pPr marL="0" indent="0">
              <a:buNone/>
            </a:pPr>
            <a:r>
              <a:rPr lang="he-IL" sz="1800">
                <a:latin typeface="Segoe UI" panose="020B0502040204020203" pitchFamily="34" charset="0"/>
                <a:cs typeface="Segoe UI" panose="020B0502040204020203" pitchFamily="34" charset="0"/>
              </a:rPr>
              <a:t>2 הבעיות המרכזיות היו:</a:t>
            </a:r>
          </a:p>
          <a:p>
            <a:pPr marL="457200" indent="-457200">
              <a:buFont typeface="+mj-lt"/>
              <a:buAutoNum type="arabicPeriod"/>
            </a:pPr>
            <a:r>
              <a:rPr lang="he-IL" sz="1800">
                <a:latin typeface="Segoe UI" panose="020B0502040204020203" pitchFamily="34" charset="0"/>
                <a:cs typeface="Segoe UI" panose="020B0502040204020203" pitchFamily="34" charset="0"/>
              </a:rPr>
              <a:t>איפוס משתנה השומר את השפה הנוכחית בחזרה ל- "אנגלית" לאחר </a:t>
            </a:r>
            <a:r>
              <a:rPr lang="he-IL" sz="1800" err="1">
                <a:latin typeface="Segoe UI" panose="020B0502040204020203" pitchFamily="34" charset="0"/>
                <a:cs typeface="Segoe UI" panose="020B0502040204020203" pitchFamily="34" charset="0"/>
              </a:rPr>
              <a:t>רענון</a:t>
            </a:r>
            <a:r>
              <a:rPr lang="he-IL" sz="1800">
                <a:latin typeface="Segoe UI" panose="020B0502040204020203" pitchFamily="34" charset="0"/>
                <a:cs typeface="Segoe UI" panose="020B0502040204020203" pitchFamily="34" charset="0"/>
              </a:rPr>
              <a:t> הדף. בכדי לשמור על משתנה זה מעודכן בכל עת שמרנו אותו ב- </a:t>
            </a:r>
            <a:r>
              <a:rPr lang="en-US" sz="1800" err="1">
                <a:latin typeface="Segoe UI" panose="020B0502040204020203" pitchFamily="34" charset="0"/>
                <a:cs typeface="Segoe UI" panose="020B0502040204020203" pitchFamily="34" charset="0"/>
              </a:rPr>
              <a:t>LocalStorage</a:t>
            </a:r>
            <a:r>
              <a:rPr lang="he-IL" sz="1800">
                <a:latin typeface="Segoe UI" panose="020B0502040204020203" pitchFamily="34" charset="0"/>
                <a:cs typeface="Segoe UI" panose="020B0502040204020203" pitchFamily="34" charset="0"/>
              </a:rPr>
              <a:t>.</a:t>
            </a:r>
          </a:p>
          <a:p>
            <a:pPr marL="457200" indent="-457200">
              <a:buFont typeface="+mj-lt"/>
              <a:buAutoNum type="arabicPeriod"/>
            </a:pPr>
            <a:r>
              <a:rPr lang="he-IL" sz="1800">
                <a:latin typeface="Segoe UI" panose="020B0502040204020203" pitchFamily="34" charset="0"/>
                <a:cs typeface="Segoe UI" panose="020B0502040204020203" pitchFamily="34" charset="0"/>
              </a:rPr>
              <a:t>השרתים לא הספיקו לבצע את התרגום לפני </a:t>
            </a:r>
            <a:r>
              <a:rPr lang="he-IL" sz="1800" err="1">
                <a:latin typeface="Segoe UI" panose="020B0502040204020203" pitchFamily="34" charset="0"/>
                <a:cs typeface="Segoe UI" panose="020B0502040204020203" pitchFamily="34" charset="0"/>
              </a:rPr>
              <a:t>רענון</a:t>
            </a:r>
            <a:r>
              <a:rPr lang="he-IL" sz="1800">
                <a:latin typeface="Segoe UI" panose="020B0502040204020203" pitchFamily="34" charset="0"/>
                <a:cs typeface="Segoe UI" panose="020B0502040204020203" pitchFamily="34" charset="0"/>
              </a:rPr>
              <a:t> הדף. כתבנו </a:t>
            </a:r>
            <a:r>
              <a:rPr lang="he-IL" sz="1800" err="1">
                <a:latin typeface="Segoe UI" panose="020B0502040204020203" pitchFamily="34" charset="0"/>
                <a:cs typeface="Segoe UI" panose="020B0502040204020203" pitchFamily="34" charset="0"/>
              </a:rPr>
              <a:t>פונקצית</a:t>
            </a:r>
            <a:r>
              <a:rPr lang="he-IL" sz="1800">
                <a:latin typeface="Segoe UI" panose="020B0502040204020203" pitchFamily="34" charset="0"/>
                <a:cs typeface="Segoe UI" panose="020B0502040204020203" pitchFamily="34" charset="0"/>
              </a:rPr>
              <a:t> השהייה לפני </a:t>
            </a:r>
            <a:r>
              <a:rPr lang="he-IL" sz="1800" err="1">
                <a:latin typeface="Segoe UI" panose="020B0502040204020203" pitchFamily="34" charset="0"/>
                <a:cs typeface="Segoe UI" panose="020B0502040204020203" pitchFamily="34" charset="0"/>
              </a:rPr>
              <a:t>רענון</a:t>
            </a:r>
            <a:r>
              <a:rPr lang="he-IL" sz="1800">
                <a:latin typeface="Segoe UI" panose="020B0502040204020203" pitchFamily="34" charset="0"/>
                <a:cs typeface="Segoe UI" panose="020B0502040204020203" pitchFamily="34" charset="0"/>
              </a:rPr>
              <a:t> של 3 שניות תוך הצגת הודעה למשתמש על התהליך והצורך בהמתנה.</a:t>
            </a:r>
          </a:p>
        </p:txBody>
      </p:sp>
    </p:spTree>
    <p:extLst>
      <p:ext uri="{BB962C8B-B14F-4D97-AF65-F5344CB8AC3E}">
        <p14:creationId xmlns:p14="http://schemas.microsoft.com/office/powerpoint/2010/main" val="47557618"/>
      </p:ext>
    </p:extLst>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4AA0F-08C7-19B2-1D53-4914177BA162}"/>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14695F29-182B-8E4C-DFF4-AB89FE33026E}"/>
              </a:ext>
            </a:extLst>
          </p:cNvPr>
          <p:cNvSpPr>
            <a:spLocks noGrp="1"/>
          </p:cNvSpPr>
          <p:nvPr>
            <p:ph type="title"/>
          </p:nvPr>
        </p:nvSpPr>
        <p:spPr/>
        <p:txBody>
          <a:bodyPr>
            <a:normAutofit/>
          </a:bodyPr>
          <a:lstStyle/>
          <a:p>
            <a:pPr algn="r"/>
            <a:r>
              <a:rPr lang="he-IL" sz="4400" b="1">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אתגרים וקשיים- עבודת צוות</a:t>
            </a:r>
          </a:p>
        </p:txBody>
      </p:sp>
      <p:sp>
        <p:nvSpPr>
          <p:cNvPr id="3" name="מציין מיקום תוכן 2">
            <a:extLst>
              <a:ext uri="{FF2B5EF4-FFF2-40B4-BE49-F238E27FC236}">
                <a16:creationId xmlns:a16="http://schemas.microsoft.com/office/drawing/2014/main" id="{398E4794-990A-DAAD-7B8F-97D08F7D609B}"/>
              </a:ext>
            </a:extLst>
          </p:cNvPr>
          <p:cNvSpPr>
            <a:spLocks noGrp="1"/>
          </p:cNvSpPr>
          <p:nvPr>
            <p:ph idx="1"/>
          </p:nvPr>
        </p:nvSpPr>
        <p:spPr>
          <a:xfrm>
            <a:off x="680321" y="2336872"/>
            <a:ext cx="9613861" cy="4211973"/>
          </a:xfrm>
        </p:spPr>
        <p:txBody>
          <a:bodyPr>
            <a:normAutofit/>
          </a:bodyPr>
          <a:lstStyle/>
          <a:p>
            <a:r>
              <a:rPr lang="he-IL" b="1" u="sng">
                <a:solidFill>
                  <a:schemeClr val="bg1">
                    <a:lumMod val="75000"/>
                    <a:lumOff val="25000"/>
                  </a:schemeClr>
                </a:solidFill>
                <a:latin typeface="Segoe UI" panose="020B0502040204020203" pitchFamily="34" charset="0"/>
                <a:cs typeface="Segoe UI" panose="020B0502040204020203" pitchFamily="34" charset="0"/>
              </a:rPr>
              <a:t>יחס זמן אל מול השקעה:</a:t>
            </a:r>
            <a:r>
              <a:rPr lang="he-IL" b="1">
                <a:solidFill>
                  <a:schemeClr val="bg1">
                    <a:lumMod val="75000"/>
                    <a:lumOff val="25000"/>
                  </a:schemeClr>
                </a:solidFill>
                <a:latin typeface="Segoe UI" panose="020B0502040204020203" pitchFamily="34" charset="0"/>
                <a:cs typeface="Segoe UI" panose="020B0502040204020203" pitchFamily="34" charset="0"/>
              </a:rPr>
              <a:t> </a:t>
            </a:r>
            <a:r>
              <a:rPr lang="he-IL">
                <a:latin typeface="Segoe UI" panose="020B0502040204020203" pitchFamily="34" charset="0"/>
                <a:cs typeface="Segoe UI" panose="020B0502040204020203" pitchFamily="34" charset="0"/>
              </a:rPr>
              <a:t>נוכחנו לדעת שעל מנת להגיע לתוצאה הרצויה, במיוחד מבחינה עיצובית, נדרש זמן רב להתאמות. עולם ה- </a:t>
            </a:r>
            <a:r>
              <a:rPr lang="en-US">
                <a:latin typeface="Segoe UI" panose="020B0502040204020203" pitchFamily="34" charset="0"/>
                <a:cs typeface="Segoe UI" panose="020B0502040204020203" pitchFamily="34" charset="0"/>
              </a:rPr>
              <a:t>  Web</a:t>
            </a:r>
            <a:r>
              <a:rPr lang="he-IL">
                <a:latin typeface="Segoe UI" panose="020B0502040204020203" pitchFamily="34" charset="0"/>
                <a:cs typeface="Segoe UI" panose="020B0502040204020203" pitchFamily="34" charset="0"/>
              </a:rPr>
              <a:t> הוא אינסופי ונאלצו להגביל את עצמנו מבחינת כמות האלמנטים והרעיונות שרצינו לממש באתר עקב מגבלות הזמן.</a:t>
            </a:r>
          </a:p>
          <a:p>
            <a:pPr marL="0" indent="0">
              <a:buNone/>
            </a:pPr>
            <a:endParaRPr lang="he-IL">
              <a:latin typeface="Segoe UI" panose="020B0502040204020203" pitchFamily="34" charset="0"/>
              <a:cs typeface="Segoe UI" panose="020B0502040204020203" pitchFamily="34" charset="0"/>
            </a:endParaRPr>
          </a:p>
          <a:p>
            <a:r>
              <a:rPr lang="he-IL" b="1" u="sng">
                <a:solidFill>
                  <a:schemeClr val="bg1">
                    <a:lumMod val="75000"/>
                    <a:lumOff val="25000"/>
                  </a:schemeClr>
                </a:solidFill>
                <a:latin typeface="Segoe UI" panose="020B0502040204020203" pitchFamily="34" charset="0"/>
                <a:cs typeface="Segoe UI" panose="020B0502040204020203" pitchFamily="34" charset="0"/>
              </a:rPr>
              <a:t>תיאום מפגשים בין 6 אנשי צוות:</a:t>
            </a:r>
            <a:r>
              <a:rPr lang="he-IL">
                <a:solidFill>
                  <a:schemeClr val="bg1">
                    <a:lumMod val="75000"/>
                    <a:lumOff val="25000"/>
                  </a:schemeClr>
                </a:solidFill>
                <a:latin typeface="Segoe UI" panose="020B0502040204020203" pitchFamily="34" charset="0"/>
                <a:cs typeface="Segoe UI" panose="020B0502040204020203" pitchFamily="34" charset="0"/>
              </a:rPr>
              <a:t> </a:t>
            </a:r>
            <a:r>
              <a:rPr lang="he-IL">
                <a:latin typeface="Segoe UI" panose="020B0502040204020203" pitchFamily="34" charset="0"/>
                <a:cs typeface="Segoe UI" panose="020B0502040204020203" pitchFamily="34" charset="0"/>
              </a:rPr>
              <a:t>לראשונה עבדנו בקבוצה כה גדולה. נאלצנו להתמודד עם חלוקת עבודה בין כל אנשי הצוות על אף קישוריות גבוהה בין הפונקציות והעמודים. כמו כן בשל הסמסטר העמוס, היה קושי לתאם פגישות כך שכולם יוכלו להצטרף.</a:t>
            </a:r>
          </a:p>
        </p:txBody>
      </p:sp>
    </p:spTree>
    <p:extLst>
      <p:ext uri="{BB962C8B-B14F-4D97-AF65-F5344CB8AC3E}">
        <p14:creationId xmlns:p14="http://schemas.microsoft.com/office/powerpoint/2010/main" val="827669145"/>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E547D-779D-73D3-CD3E-B604D400761B}"/>
            </a:ext>
          </a:extLst>
        </p:cNvPr>
        <p:cNvGrpSpPr/>
        <p:nvPr/>
      </p:nvGrpSpPr>
      <p:grpSpPr>
        <a:xfrm>
          <a:off x="0" y="0"/>
          <a:ext cx="0" cy="0"/>
          <a:chOff x="0" y="0"/>
          <a:chExt cx="0" cy="0"/>
        </a:xfrm>
      </p:grpSpPr>
      <p:pic>
        <p:nvPicPr>
          <p:cNvPr id="4" name="Picture 2" descr="Movie theaters are evolving, not dying">
            <a:extLst>
              <a:ext uri="{FF2B5EF4-FFF2-40B4-BE49-F238E27FC236}">
                <a16:creationId xmlns:a16="http://schemas.microsoft.com/office/drawing/2014/main" id="{FA4D787A-5A8C-97F9-D701-1F9DD557C28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utout trans="30000"/>
                    </a14:imgEffect>
                  </a14:imgLayer>
                </a14:imgProps>
              </a:ext>
              <a:ext uri="{28A0092B-C50C-407E-A947-70E740481C1C}">
                <a14:useLocalDpi xmlns:a14="http://schemas.microsoft.com/office/drawing/2010/main" val="0"/>
              </a:ext>
            </a:extLst>
          </a:blip>
          <a:srcRect t="9185" b="7063"/>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5A0ADB8C-14B8-127D-3BD3-B067F9B14334}"/>
              </a:ext>
            </a:extLst>
          </p:cNvPr>
          <p:cNvPicPr>
            <a:picLocks noChangeAspect="1"/>
          </p:cNvPicPr>
          <p:nvPr/>
        </p:nvPicPr>
        <p:blipFill>
          <a:blip r:embed="rId4"/>
          <a:stretch>
            <a:fillRect/>
          </a:stretch>
        </p:blipFill>
        <p:spPr>
          <a:xfrm>
            <a:off x="5850922" y="521081"/>
            <a:ext cx="5708345" cy="1412222"/>
          </a:xfrm>
          <a:prstGeom prst="rect">
            <a:avLst/>
          </a:prstGeom>
        </p:spPr>
      </p:pic>
      <p:sp>
        <p:nvSpPr>
          <p:cNvPr id="6" name="תיבת טקסט 5">
            <a:extLst>
              <a:ext uri="{FF2B5EF4-FFF2-40B4-BE49-F238E27FC236}">
                <a16:creationId xmlns:a16="http://schemas.microsoft.com/office/drawing/2014/main" id="{9D00EEFA-9E4D-67D0-68AD-FB3650E0D47B}"/>
              </a:ext>
            </a:extLst>
          </p:cNvPr>
          <p:cNvSpPr txBox="1"/>
          <p:nvPr/>
        </p:nvSpPr>
        <p:spPr>
          <a:xfrm>
            <a:off x="6846252" y="1811377"/>
            <a:ext cx="3717684" cy="1107996"/>
          </a:xfrm>
          <a:prstGeom prst="rect">
            <a:avLst/>
          </a:prstGeom>
          <a:noFill/>
        </p:spPr>
        <p:txBody>
          <a:bodyPr wrap="none" rtlCol="1">
            <a:spAutoFit/>
          </a:bodyPr>
          <a:lstStyle/>
          <a:p>
            <a:r>
              <a:rPr lang="en-US" sz="6600">
                <a:effectLst>
                  <a:outerShdw blurRad="38100" dist="38100" dir="2700000" algn="tl">
                    <a:srgbClr val="000000">
                      <a:alpha val="43137"/>
                    </a:srgbClr>
                  </a:outerShdw>
                </a:effectLst>
                <a:latin typeface="Eras Bold ITC" panose="020B0907030504020204" pitchFamily="34" charset="0"/>
              </a:rPr>
              <a:t>Reviews</a:t>
            </a:r>
            <a:endParaRPr lang="he-IL" sz="6600">
              <a:effectLst>
                <a:outerShdw blurRad="38100" dist="38100" dir="2700000" algn="tl">
                  <a:srgbClr val="000000">
                    <a:alpha val="43137"/>
                  </a:srgbClr>
                </a:outerShdw>
              </a:effectLst>
              <a:latin typeface="Eras Bold ITC" panose="020B0907030504020204" pitchFamily="34" charset="0"/>
            </a:endParaRPr>
          </a:p>
        </p:txBody>
      </p:sp>
      <p:sp>
        <p:nvSpPr>
          <p:cNvPr id="7" name="מלבן 6">
            <a:extLst>
              <a:ext uri="{FF2B5EF4-FFF2-40B4-BE49-F238E27FC236}">
                <a16:creationId xmlns:a16="http://schemas.microsoft.com/office/drawing/2014/main" id="{7E3CE633-F63B-EB53-D9E8-8A6A2D278DB8}"/>
              </a:ext>
            </a:extLst>
          </p:cNvPr>
          <p:cNvSpPr/>
          <p:nvPr/>
        </p:nvSpPr>
        <p:spPr>
          <a:xfrm>
            <a:off x="5850923" y="3059886"/>
            <a:ext cx="5708344" cy="1828800"/>
          </a:xfrm>
          <a:prstGeom prst="rect">
            <a:avLst/>
          </a:prstGeom>
          <a:solidFill>
            <a:schemeClr val="tx1"/>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3600" b="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תודה על ההקשבה!</a:t>
            </a:r>
            <a:endParaRPr lang="en-US" sz="3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81049536"/>
      </p:ext>
    </p:extLst>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D1F654-AD9B-76FA-BC48-DAC1965A9995}"/>
              </a:ext>
            </a:extLst>
          </p:cNvPr>
          <p:cNvSpPr>
            <a:spLocks noGrp="1"/>
          </p:cNvSpPr>
          <p:nvPr>
            <p:ph type="title"/>
          </p:nvPr>
        </p:nvSpPr>
        <p:spPr/>
        <p:txBody>
          <a:bodyPr>
            <a:normAutofit/>
          </a:bodyPr>
          <a:lstStyle/>
          <a:p>
            <a:r>
              <a:rPr lang="en-US" sz="4400" b="1">
                <a:effectLst>
                  <a:outerShdw blurRad="38100" dist="38100" dir="2700000" algn="tl">
                    <a:srgbClr val="000000">
                      <a:alpha val="43137"/>
                    </a:srgbClr>
                  </a:outerShdw>
                </a:effectLst>
              </a:rPr>
              <a:t>PLANET Reviews</a:t>
            </a:r>
            <a:endParaRPr lang="he-IL" sz="4400" b="1">
              <a:effectLst>
                <a:outerShdw blurRad="38100" dist="38100" dir="2700000" algn="tl">
                  <a:srgbClr val="000000">
                    <a:alpha val="43137"/>
                  </a:srgbClr>
                </a:outerShdw>
              </a:effectLst>
            </a:endParaRPr>
          </a:p>
        </p:txBody>
      </p:sp>
      <p:sp>
        <p:nvSpPr>
          <p:cNvPr id="3" name="מציין מיקום תוכן 2">
            <a:extLst>
              <a:ext uri="{FF2B5EF4-FFF2-40B4-BE49-F238E27FC236}">
                <a16:creationId xmlns:a16="http://schemas.microsoft.com/office/drawing/2014/main" id="{E8341D74-9D50-8082-7036-372A7E858225}"/>
              </a:ext>
            </a:extLst>
          </p:cNvPr>
          <p:cNvSpPr>
            <a:spLocks noGrp="1"/>
          </p:cNvSpPr>
          <p:nvPr>
            <p:ph idx="1"/>
          </p:nvPr>
        </p:nvSpPr>
        <p:spPr/>
        <p:txBody>
          <a:bodyPr>
            <a:normAutofit/>
          </a:bodyPr>
          <a:lstStyle/>
          <a:p>
            <a:pPr marL="0" indent="0">
              <a:buNone/>
            </a:pPr>
            <a:r>
              <a:rPr lang="he-IL" b="1">
                <a:solidFill>
                  <a:schemeClr val="bg1">
                    <a:lumMod val="75000"/>
                    <a:lumOff val="25000"/>
                  </a:schemeClr>
                </a:solidFill>
                <a:latin typeface="Segoe UI" panose="020B0502040204020203" pitchFamily="34" charset="0"/>
                <a:cs typeface="Segoe UI" panose="020B0502040204020203" pitchFamily="34" charset="0"/>
              </a:rPr>
              <a:t>אתר ביקורות על סרטים צבעוני, מושך וידידותי למשתמש</a:t>
            </a:r>
          </a:p>
          <a:p>
            <a:endParaRPr lang="he-IL">
              <a:latin typeface="Segoe UI" panose="020B0502040204020203" pitchFamily="34" charset="0"/>
              <a:cs typeface="Segoe UI" panose="020B0502040204020203" pitchFamily="34" charset="0"/>
            </a:endParaRPr>
          </a:p>
          <a:p>
            <a:r>
              <a:rPr lang="he-IL">
                <a:latin typeface="Segoe UI" panose="020B0502040204020203" pitchFamily="34" charset="0"/>
                <a:cs typeface="Segoe UI" panose="020B0502040204020203" pitchFamily="34" charset="0"/>
              </a:rPr>
              <a:t>מציג נתונים כלליים על הסרט, תקציר ומאפשר צפייה בטריילר</a:t>
            </a:r>
          </a:p>
          <a:p>
            <a:r>
              <a:rPr lang="he-IL">
                <a:latin typeface="Segoe UI" panose="020B0502040204020203" pitchFamily="34" charset="0"/>
                <a:cs typeface="Segoe UI" panose="020B0502040204020203" pitchFamily="34" charset="0"/>
              </a:rPr>
              <a:t>מציג דירוג בשיטת כוכבים (מ- 1 עד 5) ע"פ הביקורות שנתנו משתמשי האתר</a:t>
            </a:r>
          </a:p>
          <a:p>
            <a:r>
              <a:rPr lang="he-IL">
                <a:latin typeface="Segoe UI" panose="020B0502040204020203" pitchFamily="34" charset="0"/>
                <a:cs typeface="Segoe UI" panose="020B0502040204020203" pitchFamily="34" charset="0"/>
              </a:rPr>
              <a:t>מציג דירוג של אתר </a:t>
            </a:r>
            <a:r>
              <a:rPr lang="en-US">
                <a:latin typeface="Segoe UI" panose="020B0502040204020203" pitchFamily="34" charset="0"/>
                <a:cs typeface="Segoe UI" panose="020B0502040204020203" pitchFamily="34" charset="0"/>
              </a:rPr>
              <a:t>IMDB</a:t>
            </a:r>
            <a:r>
              <a:rPr lang="he-IL">
                <a:latin typeface="Segoe UI" panose="020B0502040204020203" pitchFamily="34" charset="0"/>
                <a:cs typeface="Segoe UI" panose="020B0502040204020203" pitchFamily="34" charset="0"/>
              </a:rPr>
              <a:t> המוכר ע"פ אלפי ביקורות מכל העולם</a:t>
            </a:r>
          </a:p>
          <a:p>
            <a:r>
              <a:rPr lang="he-IL">
                <a:latin typeface="Segoe UI" panose="020B0502040204020203" pitchFamily="34" charset="0"/>
                <a:cs typeface="Segoe UI" panose="020B0502040204020203" pitchFamily="34" charset="0"/>
              </a:rPr>
              <a:t>מאפשר כתיבת ביקורת</a:t>
            </a:r>
          </a:p>
          <a:p>
            <a:r>
              <a:rPr lang="he-IL">
                <a:latin typeface="Segoe UI" panose="020B0502040204020203" pitchFamily="34" charset="0"/>
                <a:cs typeface="Segoe UI" panose="020B0502040204020203" pitchFamily="34" charset="0"/>
              </a:rPr>
              <a:t>מאפשר צפייה בביקורות המשתמשים ואף תרגומם לצרפתית</a:t>
            </a:r>
          </a:p>
        </p:txBody>
      </p:sp>
    </p:spTree>
    <p:extLst>
      <p:ext uri="{BB962C8B-B14F-4D97-AF65-F5344CB8AC3E}">
        <p14:creationId xmlns:p14="http://schemas.microsoft.com/office/powerpoint/2010/main" val="2575807694"/>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185BD-4592-BCAF-493E-23E60B2BD4F9}"/>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BB42954A-6955-96D7-9EE3-45FACC2E6B5C}"/>
              </a:ext>
            </a:extLst>
          </p:cNvPr>
          <p:cNvSpPr>
            <a:spLocks noGrp="1"/>
          </p:cNvSpPr>
          <p:nvPr>
            <p:ph type="title"/>
          </p:nvPr>
        </p:nvSpPr>
        <p:spPr/>
        <p:txBody>
          <a:bodyPr>
            <a:normAutofit/>
          </a:bodyPr>
          <a:lstStyle/>
          <a:p>
            <a:pPr algn="r"/>
            <a:r>
              <a:rPr lang="he-IL" sz="4400" b="1">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מדוע בחרנו בנושא זה</a:t>
            </a:r>
          </a:p>
        </p:txBody>
      </p:sp>
      <p:sp>
        <p:nvSpPr>
          <p:cNvPr id="3" name="מציין מיקום תוכן 2">
            <a:extLst>
              <a:ext uri="{FF2B5EF4-FFF2-40B4-BE49-F238E27FC236}">
                <a16:creationId xmlns:a16="http://schemas.microsoft.com/office/drawing/2014/main" id="{36E2D07B-8546-BEC4-F8DE-EAC799A0E4D3}"/>
              </a:ext>
            </a:extLst>
          </p:cNvPr>
          <p:cNvSpPr>
            <a:spLocks noGrp="1"/>
          </p:cNvSpPr>
          <p:nvPr>
            <p:ph idx="1"/>
          </p:nvPr>
        </p:nvSpPr>
        <p:spPr/>
        <p:txBody>
          <a:bodyPr>
            <a:normAutofit/>
          </a:bodyPr>
          <a:lstStyle/>
          <a:p>
            <a:pPr marL="0" indent="0">
              <a:buNone/>
            </a:pPr>
            <a:r>
              <a:rPr lang="he-IL">
                <a:latin typeface="Segoe UI" panose="020B0502040204020203" pitchFamily="34" charset="0"/>
                <a:cs typeface="Segoe UI" panose="020B0502040204020203" pitchFamily="34" charset="0"/>
              </a:rPr>
              <a:t>מעבר לחיבה שלנו לסרטים, הבחנו כי באתר של רשת </a:t>
            </a:r>
            <a:r>
              <a:rPr lang="he-IL" err="1">
                <a:latin typeface="Segoe UI" panose="020B0502040204020203" pitchFamily="34" charset="0"/>
                <a:cs typeface="Segoe UI" panose="020B0502040204020203" pitchFamily="34" charset="0"/>
              </a:rPr>
              <a:t>הקולנועים</a:t>
            </a:r>
            <a:r>
              <a:rPr lang="he-IL">
                <a:latin typeface="Segoe UI" panose="020B0502040204020203" pitchFamily="34" charset="0"/>
                <a:cs typeface="Segoe UI" panose="020B0502040204020203" pitchFamily="34" charset="0"/>
              </a:rPr>
              <a:t> המוכרת </a:t>
            </a:r>
            <a:r>
              <a:rPr lang="en-US">
                <a:latin typeface="Segoe UI" panose="020B0502040204020203" pitchFamily="34" charset="0"/>
                <a:cs typeface="Segoe UI" panose="020B0502040204020203" pitchFamily="34" charset="0"/>
              </a:rPr>
              <a:t>PLANET</a:t>
            </a:r>
            <a:r>
              <a:rPr lang="he-IL">
                <a:latin typeface="Segoe UI" panose="020B0502040204020203" pitchFamily="34" charset="0"/>
                <a:cs typeface="Segoe UI" panose="020B0502040204020203" pitchFamily="34" charset="0"/>
              </a:rPr>
              <a:t> </a:t>
            </a:r>
            <a:r>
              <a:rPr lang="he-IL" b="1">
                <a:solidFill>
                  <a:schemeClr val="bg1">
                    <a:lumMod val="75000"/>
                    <a:lumOff val="25000"/>
                  </a:schemeClr>
                </a:solidFill>
                <a:latin typeface="Segoe UI" panose="020B0502040204020203" pitchFamily="34" charset="0"/>
                <a:cs typeface="Segoe UI" panose="020B0502040204020203" pitchFamily="34" charset="0"/>
              </a:rPr>
              <a:t>אין דירוג של משתמשים</a:t>
            </a:r>
            <a:r>
              <a:rPr lang="he-IL">
                <a:solidFill>
                  <a:schemeClr val="bg1">
                    <a:lumMod val="75000"/>
                    <a:lumOff val="25000"/>
                  </a:schemeClr>
                </a:solidFill>
                <a:latin typeface="Segoe UI" panose="020B0502040204020203" pitchFamily="34" charset="0"/>
                <a:cs typeface="Segoe UI" panose="020B0502040204020203" pitchFamily="34" charset="0"/>
              </a:rPr>
              <a:t> </a:t>
            </a:r>
            <a:r>
              <a:rPr lang="he-IL">
                <a:latin typeface="Segoe UI" panose="020B0502040204020203" pitchFamily="34" charset="0"/>
                <a:cs typeface="Segoe UI" panose="020B0502040204020203" pitchFamily="34" charset="0"/>
              </a:rPr>
              <a:t>/ מבקרים מקצועיים על הסרטים המוצגים, דבר המשפיע על בחירת הסרט לצפייה</a:t>
            </a:r>
          </a:p>
          <a:p>
            <a:pPr marL="0" indent="0">
              <a:buNone/>
            </a:pPr>
            <a:endParaRPr lang="he-IL">
              <a:latin typeface="Segoe UI" panose="020B0502040204020203" pitchFamily="34" charset="0"/>
              <a:cs typeface="Segoe UI" panose="020B0502040204020203" pitchFamily="34" charset="0"/>
            </a:endParaRPr>
          </a:p>
          <a:p>
            <a:pPr marL="0" indent="0">
              <a:buNone/>
            </a:pPr>
            <a:r>
              <a:rPr lang="he-IL">
                <a:latin typeface="Segoe UI" panose="020B0502040204020203" pitchFamily="34" charset="0"/>
                <a:cs typeface="Segoe UI" panose="020B0502040204020203" pitchFamily="34" charset="0"/>
              </a:rPr>
              <a:t>בכדי לקרוא ביקורות, </a:t>
            </a:r>
            <a:r>
              <a:rPr lang="he-IL" b="1">
                <a:solidFill>
                  <a:schemeClr val="bg1">
                    <a:lumMod val="75000"/>
                    <a:lumOff val="25000"/>
                  </a:schemeClr>
                </a:solidFill>
                <a:latin typeface="Segoe UI" panose="020B0502040204020203" pitchFamily="34" charset="0"/>
                <a:cs typeface="Segoe UI" panose="020B0502040204020203" pitchFamily="34" charset="0"/>
              </a:rPr>
              <a:t>יש צורך בכניסה לאתר אחר </a:t>
            </a:r>
            <a:r>
              <a:rPr lang="he-IL">
                <a:latin typeface="Segoe UI" panose="020B0502040204020203" pitchFamily="34" charset="0"/>
                <a:cs typeface="Segoe UI" panose="020B0502040204020203" pitchFamily="34" charset="0"/>
              </a:rPr>
              <a:t>(כדוגמת </a:t>
            </a:r>
            <a:r>
              <a:rPr lang="en-US">
                <a:latin typeface="Segoe UI" panose="020B0502040204020203" pitchFamily="34" charset="0"/>
                <a:cs typeface="Segoe UI" panose="020B0502040204020203" pitchFamily="34" charset="0"/>
              </a:rPr>
              <a:t>IMDB</a:t>
            </a:r>
            <a:r>
              <a:rPr lang="he-IL">
                <a:latin typeface="Segoe UI" panose="020B0502040204020203" pitchFamily="34" charset="0"/>
                <a:cs typeface="Segoe UI" panose="020B0502040204020203" pitchFamily="34" charset="0"/>
              </a:rPr>
              <a:t>) שלא בהכרח מוכר לכלל המשתמשים</a:t>
            </a:r>
          </a:p>
          <a:p>
            <a:pPr marL="0" indent="0">
              <a:buNone/>
            </a:pPr>
            <a:endParaRPr lang="he-IL">
              <a:latin typeface="Segoe UI" panose="020B0502040204020203" pitchFamily="34" charset="0"/>
              <a:cs typeface="Segoe UI" panose="020B0502040204020203" pitchFamily="34" charset="0"/>
            </a:endParaRPr>
          </a:p>
          <a:p>
            <a:pPr marL="0" indent="0">
              <a:buNone/>
            </a:pPr>
            <a:r>
              <a:rPr lang="he-IL">
                <a:latin typeface="Segoe UI" panose="020B0502040204020203" pitchFamily="34" charset="0"/>
                <a:cs typeface="Segoe UI" panose="020B0502040204020203" pitchFamily="34" charset="0"/>
              </a:rPr>
              <a:t>האתר שלנו למעשה מבוסס על רשת </a:t>
            </a:r>
            <a:r>
              <a:rPr lang="en-US">
                <a:latin typeface="Segoe UI" panose="020B0502040204020203" pitchFamily="34" charset="0"/>
                <a:cs typeface="Segoe UI" panose="020B0502040204020203" pitchFamily="34" charset="0"/>
              </a:rPr>
              <a:t>PLANET</a:t>
            </a:r>
            <a:r>
              <a:rPr lang="he-IL">
                <a:latin typeface="Segoe UI" panose="020B0502040204020203" pitchFamily="34" charset="0"/>
                <a:cs typeface="Segoe UI" panose="020B0502040204020203" pitchFamily="34" charset="0"/>
              </a:rPr>
              <a:t> ומטפל בדיוק בעניין זה</a:t>
            </a:r>
          </a:p>
        </p:txBody>
      </p:sp>
    </p:spTree>
    <p:extLst>
      <p:ext uri="{BB962C8B-B14F-4D97-AF65-F5344CB8AC3E}">
        <p14:creationId xmlns:p14="http://schemas.microsoft.com/office/powerpoint/2010/main" val="3204941566"/>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37BC7-81FC-6067-2C75-55A63767D96F}"/>
            </a:ext>
          </a:extLst>
        </p:cNvPr>
        <p:cNvGrpSpPr/>
        <p:nvPr/>
      </p:nvGrpSpPr>
      <p:grpSpPr>
        <a:xfrm>
          <a:off x="0" y="0"/>
          <a:ext cx="0" cy="0"/>
          <a:chOff x="0" y="0"/>
          <a:chExt cx="0" cy="0"/>
        </a:xfrm>
      </p:grpSpPr>
      <p:pic>
        <p:nvPicPr>
          <p:cNvPr id="5" name="תמונה 4">
            <a:extLst>
              <a:ext uri="{FF2B5EF4-FFF2-40B4-BE49-F238E27FC236}">
                <a16:creationId xmlns:a16="http://schemas.microsoft.com/office/drawing/2014/main" id="{4E7055D6-5A57-6FAF-2218-9F797E658401}"/>
              </a:ext>
            </a:extLst>
          </p:cNvPr>
          <p:cNvPicPr>
            <a:picLocks noChangeAspect="1"/>
          </p:cNvPicPr>
          <p:nvPr/>
        </p:nvPicPr>
        <p:blipFill>
          <a:blip r:embed="rId2"/>
          <a:stretch>
            <a:fillRect/>
          </a:stretch>
        </p:blipFill>
        <p:spPr>
          <a:xfrm>
            <a:off x="0" y="377795"/>
            <a:ext cx="12192000" cy="6102410"/>
          </a:xfrm>
          <a:prstGeom prst="rect">
            <a:avLst/>
          </a:prstGeom>
        </p:spPr>
      </p:pic>
      <p:sp>
        <p:nvSpPr>
          <p:cNvPr id="11" name="מלבן: פינות מעוגלות 10">
            <a:extLst>
              <a:ext uri="{FF2B5EF4-FFF2-40B4-BE49-F238E27FC236}">
                <a16:creationId xmlns:a16="http://schemas.microsoft.com/office/drawing/2014/main" id="{91BF4C8D-D456-6D74-AFE0-C72DFA9AB6B3}"/>
              </a:ext>
            </a:extLst>
          </p:cNvPr>
          <p:cNvSpPr/>
          <p:nvPr/>
        </p:nvSpPr>
        <p:spPr>
          <a:xfrm>
            <a:off x="5405437" y="262074"/>
            <a:ext cx="1381125" cy="552450"/>
          </a:xfrm>
          <a:prstGeom prst="round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12">
            <a:extLst>
              <a:ext uri="{FF2B5EF4-FFF2-40B4-BE49-F238E27FC236}">
                <a16:creationId xmlns:a16="http://schemas.microsoft.com/office/drawing/2014/main" id="{7B61E81C-37E9-AAC7-DD37-34320A528E7E}"/>
              </a:ext>
            </a:extLst>
          </p:cNvPr>
          <p:cNvSpPr/>
          <p:nvPr/>
        </p:nvSpPr>
        <p:spPr>
          <a:xfrm>
            <a:off x="4679359" y="930245"/>
            <a:ext cx="2833279" cy="552450"/>
          </a:xfrm>
          <a:prstGeom prst="rect">
            <a:avLst/>
          </a:prstGeom>
          <a:solidFill>
            <a:schemeClr val="tx1"/>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קישור לאתר "</a:t>
            </a:r>
            <a:r>
              <a:rPr lang="he-IL" b="1" err="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פלאנט</a:t>
            </a:r>
            <a:r>
              <a:rPr lang="he-IL" b="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962086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BEEE8-6C6E-8BAF-33C6-4B615711D02C}"/>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DF46109A-4C04-0132-09BA-0763E33EE563}"/>
              </a:ext>
            </a:extLst>
          </p:cNvPr>
          <p:cNvPicPr>
            <a:picLocks noChangeAspect="1"/>
          </p:cNvPicPr>
          <p:nvPr/>
        </p:nvPicPr>
        <p:blipFill>
          <a:blip r:embed="rId2"/>
          <a:stretch>
            <a:fillRect/>
          </a:stretch>
        </p:blipFill>
        <p:spPr>
          <a:xfrm>
            <a:off x="-1" y="397025"/>
            <a:ext cx="12192000" cy="6083180"/>
          </a:xfrm>
          <a:prstGeom prst="rect">
            <a:avLst/>
          </a:prstGeom>
        </p:spPr>
      </p:pic>
      <p:sp>
        <p:nvSpPr>
          <p:cNvPr id="11" name="מלבן: פינות מעוגלות 10">
            <a:extLst>
              <a:ext uri="{FF2B5EF4-FFF2-40B4-BE49-F238E27FC236}">
                <a16:creationId xmlns:a16="http://schemas.microsoft.com/office/drawing/2014/main" id="{DA42BBD8-E59F-B1D0-2B64-D1B93E5F5221}"/>
              </a:ext>
            </a:extLst>
          </p:cNvPr>
          <p:cNvSpPr/>
          <p:nvPr/>
        </p:nvSpPr>
        <p:spPr>
          <a:xfrm>
            <a:off x="3132500" y="2221502"/>
            <a:ext cx="2188437" cy="552450"/>
          </a:xfrm>
          <a:prstGeom prst="round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12">
            <a:extLst>
              <a:ext uri="{FF2B5EF4-FFF2-40B4-BE49-F238E27FC236}">
                <a16:creationId xmlns:a16="http://schemas.microsoft.com/office/drawing/2014/main" id="{442A72A9-10E4-77D6-76FC-158B5A20645E}"/>
              </a:ext>
            </a:extLst>
          </p:cNvPr>
          <p:cNvSpPr/>
          <p:nvPr/>
        </p:nvSpPr>
        <p:spPr>
          <a:xfrm>
            <a:off x="2101826" y="1574679"/>
            <a:ext cx="4249783" cy="552450"/>
          </a:xfrm>
          <a:prstGeom prst="rect">
            <a:avLst/>
          </a:prstGeom>
          <a:solidFill>
            <a:schemeClr val="tx1"/>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דירוג המבוסס על ביקורות המשתמשים</a:t>
            </a:r>
            <a:endParaRPr lang="en-US">
              <a:solidFill>
                <a:schemeClr val="bg1"/>
              </a:solidFill>
              <a:latin typeface="Segoe UI" panose="020B0502040204020203" pitchFamily="34" charset="0"/>
              <a:cs typeface="Segoe UI" panose="020B0502040204020203" pitchFamily="34" charset="0"/>
            </a:endParaRPr>
          </a:p>
        </p:txBody>
      </p:sp>
      <p:sp>
        <p:nvSpPr>
          <p:cNvPr id="4" name="מלבן: פינות מעוגלות 3">
            <a:extLst>
              <a:ext uri="{FF2B5EF4-FFF2-40B4-BE49-F238E27FC236}">
                <a16:creationId xmlns:a16="http://schemas.microsoft.com/office/drawing/2014/main" id="{D7375AF2-4062-FB34-5178-C36DFC452867}"/>
              </a:ext>
            </a:extLst>
          </p:cNvPr>
          <p:cNvSpPr/>
          <p:nvPr/>
        </p:nvSpPr>
        <p:spPr>
          <a:xfrm>
            <a:off x="5512526" y="2221502"/>
            <a:ext cx="1053737" cy="552450"/>
          </a:xfrm>
          <a:prstGeom prst="round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5">
            <a:extLst>
              <a:ext uri="{FF2B5EF4-FFF2-40B4-BE49-F238E27FC236}">
                <a16:creationId xmlns:a16="http://schemas.microsoft.com/office/drawing/2014/main" id="{BEA86F5C-5886-04C0-CF96-1252C65D9FC6}"/>
              </a:ext>
            </a:extLst>
          </p:cNvPr>
          <p:cNvSpPr/>
          <p:nvPr/>
        </p:nvSpPr>
        <p:spPr>
          <a:xfrm>
            <a:off x="3914502" y="1574679"/>
            <a:ext cx="4249783" cy="552450"/>
          </a:xfrm>
          <a:prstGeom prst="rect">
            <a:avLst/>
          </a:prstGeom>
          <a:solidFill>
            <a:schemeClr val="tx1"/>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דירוג המבוסס על אתר חיצוני</a:t>
            </a:r>
            <a:endParaRPr lang="en-US">
              <a:solidFill>
                <a:schemeClr val="bg1"/>
              </a:solidFill>
              <a:latin typeface="Segoe UI" panose="020B0502040204020203" pitchFamily="34" charset="0"/>
              <a:cs typeface="Segoe UI" panose="020B0502040204020203" pitchFamily="34" charset="0"/>
            </a:endParaRPr>
          </a:p>
        </p:txBody>
      </p:sp>
      <p:sp>
        <p:nvSpPr>
          <p:cNvPr id="7" name="מלבן: פינות מעוגלות 6">
            <a:extLst>
              <a:ext uri="{FF2B5EF4-FFF2-40B4-BE49-F238E27FC236}">
                <a16:creationId xmlns:a16="http://schemas.microsoft.com/office/drawing/2014/main" id="{B4B3A569-172B-5CCA-6693-C96014F94609}"/>
              </a:ext>
            </a:extLst>
          </p:cNvPr>
          <p:cNvSpPr/>
          <p:nvPr/>
        </p:nvSpPr>
        <p:spPr>
          <a:xfrm>
            <a:off x="6775271" y="2221502"/>
            <a:ext cx="1127760" cy="552450"/>
          </a:xfrm>
          <a:prstGeom prst="round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7994692C-6BFE-AF05-2065-7D5403F38CF5}"/>
              </a:ext>
            </a:extLst>
          </p:cNvPr>
          <p:cNvSpPr/>
          <p:nvPr/>
        </p:nvSpPr>
        <p:spPr>
          <a:xfrm>
            <a:off x="5214259" y="1574679"/>
            <a:ext cx="4249783" cy="552450"/>
          </a:xfrm>
          <a:prstGeom prst="rect">
            <a:avLst/>
          </a:prstGeom>
          <a:solidFill>
            <a:schemeClr val="tx1"/>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פתיחה / סגירה של הטופס</a:t>
            </a:r>
            <a:endParaRPr lang="en-US">
              <a:solidFill>
                <a:schemeClr val="bg1"/>
              </a:solidFill>
              <a:latin typeface="Segoe UI" panose="020B0502040204020203" pitchFamily="34" charset="0"/>
              <a:cs typeface="Segoe UI" panose="020B0502040204020203" pitchFamily="34" charset="0"/>
            </a:endParaRPr>
          </a:p>
        </p:txBody>
      </p:sp>
      <p:sp>
        <p:nvSpPr>
          <p:cNvPr id="9" name="מלבן: פינות מעוגלות 8">
            <a:extLst>
              <a:ext uri="{FF2B5EF4-FFF2-40B4-BE49-F238E27FC236}">
                <a16:creationId xmlns:a16="http://schemas.microsoft.com/office/drawing/2014/main" id="{8914ADB5-1303-DABF-8767-D8F6E576F04F}"/>
              </a:ext>
            </a:extLst>
          </p:cNvPr>
          <p:cNvSpPr/>
          <p:nvPr/>
        </p:nvSpPr>
        <p:spPr>
          <a:xfrm>
            <a:off x="7889558" y="2221502"/>
            <a:ext cx="1127760" cy="552450"/>
          </a:xfrm>
          <a:prstGeom prst="round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a:extLst>
              <a:ext uri="{FF2B5EF4-FFF2-40B4-BE49-F238E27FC236}">
                <a16:creationId xmlns:a16="http://schemas.microsoft.com/office/drawing/2014/main" id="{38A5414C-3600-AEFD-3F22-A3E772341939}"/>
              </a:ext>
            </a:extLst>
          </p:cNvPr>
          <p:cNvSpPr/>
          <p:nvPr/>
        </p:nvSpPr>
        <p:spPr>
          <a:xfrm>
            <a:off x="6328544" y="1574679"/>
            <a:ext cx="4249783" cy="552450"/>
          </a:xfrm>
          <a:prstGeom prst="rect">
            <a:avLst/>
          </a:prstGeom>
          <a:solidFill>
            <a:schemeClr val="tx1"/>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הצגת / הסתרת ביקורות</a:t>
            </a: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2093467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500"/>
                                        <p:tgtEl>
                                          <p:spTgt spid="4"/>
                                        </p:tgtEl>
                                      </p:cBhvr>
                                    </p:animEffect>
                                  </p:childTnLst>
                                </p:cTn>
                              </p:par>
                              <p:par>
                                <p:cTn id="20" presetID="10" presetClass="exit" presetSubtype="0" fill="hold" grpId="1"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heel(1)">
                                      <p:cBhvr>
                                        <p:cTn id="37" dur="500"/>
                                        <p:tgtEl>
                                          <p:spTgt spid="7"/>
                                        </p:tgtEl>
                                      </p:cBhvr>
                                    </p:animEffect>
                                  </p:childTnLst>
                                </p:cTn>
                              </p:par>
                              <p:par>
                                <p:cTn id="38" presetID="10" presetClass="exit" presetSubtype="0" fill="hold" grpId="1" nodeType="with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anim calcmode="lin" valueType="num">
                                      <p:cBhvr>
                                        <p:cTn id="49" dur="500" fill="hold"/>
                                        <p:tgtEl>
                                          <p:spTgt spid="8"/>
                                        </p:tgtEl>
                                        <p:attrNameLst>
                                          <p:attrName>ppt_x</p:attrName>
                                        </p:attrNameLst>
                                      </p:cBhvr>
                                      <p:tavLst>
                                        <p:tav tm="0">
                                          <p:val>
                                            <p:strVal val="#ppt_x"/>
                                          </p:val>
                                        </p:tav>
                                        <p:tav tm="100000">
                                          <p:val>
                                            <p:strVal val="#ppt_x"/>
                                          </p:val>
                                        </p:tav>
                                      </p:tavLst>
                                    </p:anim>
                                    <p:anim calcmode="lin" valueType="num">
                                      <p:cBhvr>
                                        <p:cTn id="50"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heel(1)">
                                      <p:cBhvr>
                                        <p:cTn id="55" dur="500"/>
                                        <p:tgtEl>
                                          <p:spTgt spid="9"/>
                                        </p:tgtEl>
                                      </p:cBhvr>
                                    </p:animEffect>
                                  </p:childTnLst>
                                </p:cTn>
                              </p:par>
                              <p:par>
                                <p:cTn id="56" presetID="10" presetClass="exit" presetSubtype="0" fill="hold" grpId="1" nodeType="withEffect">
                                  <p:stCondLst>
                                    <p:cond delay="0"/>
                                  </p:stCondLst>
                                  <p:childTnLst>
                                    <p:animEffect transition="out" filter="fade">
                                      <p:cBhvr>
                                        <p:cTn id="57" dur="500"/>
                                        <p:tgtEl>
                                          <p:spTgt spid="7"/>
                                        </p:tgtEl>
                                      </p:cBhvr>
                                    </p:animEffect>
                                    <p:set>
                                      <p:cBhvr>
                                        <p:cTn id="58" dur="1" fill="hold">
                                          <p:stCondLst>
                                            <p:cond delay="499"/>
                                          </p:stCondLst>
                                        </p:cTn>
                                        <p:tgtEl>
                                          <p:spTgt spid="7"/>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anim calcmode="lin" valueType="num">
                                      <p:cBhvr>
                                        <p:cTn id="67" dur="500" fill="hold"/>
                                        <p:tgtEl>
                                          <p:spTgt spid="10"/>
                                        </p:tgtEl>
                                        <p:attrNameLst>
                                          <p:attrName>ppt_x</p:attrName>
                                        </p:attrNameLst>
                                      </p:cBhvr>
                                      <p:tavLst>
                                        <p:tav tm="0">
                                          <p:val>
                                            <p:strVal val="#ppt_x"/>
                                          </p:val>
                                        </p:tav>
                                        <p:tav tm="100000">
                                          <p:val>
                                            <p:strVal val="#ppt_x"/>
                                          </p:val>
                                        </p:tav>
                                      </p:tavLst>
                                    </p:anim>
                                    <p:anim calcmode="lin" valueType="num">
                                      <p:cBhvr>
                                        <p:cTn id="6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4" grpId="0" animBg="1"/>
      <p:bldP spid="4" grpId="1" animBg="1"/>
      <p:bldP spid="6" grpId="0" animBg="1"/>
      <p:bldP spid="6" grpId="1" animBg="1"/>
      <p:bldP spid="7" grpId="0" animBg="1"/>
      <p:bldP spid="7" grpId="1" animBg="1"/>
      <p:bldP spid="8" grpId="0" animBg="1"/>
      <p:bldP spid="8" grpI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43D441-DC6C-81A8-6859-FA75385AF7F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 name="כותרת 1">
            <a:extLst>
              <a:ext uri="{FF2B5EF4-FFF2-40B4-BE49-F238E27FC236}">
                <a16:creationId xmlns:a16="http://schemas.microsoft.com/office/drawing/2014/main" id="{2330B3BB-C5A5-940E-A159-E256508E4D4A}"/>
              </a:ext>
            </a:extLst>
          </p:cNvPr>
          <p:cNvSpPr>
            <a:spLocks noGrp="1"/>
          </p:cNvSpPr>
          <p:nvPr>
            <p:ph type="title"/>
          </p:nvPr>
        </p:nvSpPr>
        <p:spPr>
          <a:xfrm>
            <a:off x="130629" y="753228"/>
            <a:ext cx="4685815" cy="1080938"/>
          </a:xfrm>
        </p:spPr>
        <p:txBody>
          <a:bodyPr>
            <a:normAutofit/>
          </a:bodyPr>
          <a:lstStyle/>
          <a:p>
            <a:pPr algn="ctr"/>
            <a: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SaaS - Software as a service</a:t>
            </a:r>
            <a:endPar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מציין מיקום תוכן 2">
            <a:extLst>
              <a:ext uri="{FF2B5EF4-FFF2-40B4-BE49-F238E27FC236}">
                <a16:creationId xmlns:a16="http://schemas.microsoft.com/office/drawing/2014/main" id="{134B3E9D-161B-D6B0-BE80-7B4FA64A1AE0}"/>
              </a:ext>
            </a:extLst>
          </p:cNvPr>
          <p:cNvSpPr>
            <a:spLocks noGrp="1"/>
          </p:cNvSpPr>
          <p:nvPr>
            <p:ph idx="1"/>
          </p:nvPr>
        </p:nvSpPr>
        <p:spPr>
          <a:xfrm>
            <a:off x="278675" y="2336873"/>
            <a:ext cx="4057936" cy="3599316"/>
          </a:xfrm>
        </p:spPr>
        <p:txBody>
          <a:bodyPr>
            <a:normAutofit/>
          </a:bodyPr>
          <a:lstStyle/>
          <a:p>
            <a:r>
              <a:rPr lang="he-IL">
                <a:solidFill>
                  <a:srgbClr val="FFFFFF"/>
                </a:solidFill>
                <a:latin typeface="Segoe UI" panose="020B0502040204020203" pitchFamily="34" charset="0"/>
                <a:cs typeface="Segoe UI" panose="020B0502040204020203" pitchFamily="34" charset="0"/>
              </a:rPr>
              <a:t>טריילר - </a:t>
            </a:r>
            <a:r>
              <a:rPr lang="en-US" b="1">
                <a:solidFill>
                  <a:schemeClr val="tx1">
                    <a:lumMod val="75000"/>
                    <a:lumOff val="25000"/>
                  </a:schemeClr>
                </a:solidFill>
                <a:latin typeface="Segoe UI" panose="020B0502040204020203" pitchFamily="34" charset="0"/>
                <a:cs typeface="Segoe UI" panose="020B0502040204020203" pitchFamily="34" charset="0"/>
              </a:rPr>
              <a:t>YouTube</a:t>
            </a:r>
            <a:endParaRPr lang="he-IL" b="1">
              <a:solidFill>
                <a:schemeClr val="tx1">
                  <a:lumMod val="75000"/>
                  <a:lumOff val="25000"/>
                </a:schemeClr>
              </a:solidFill>
              <a:latin typeface="Segoe UI" panose="020B0502040204020203" pitchFamily="34" charset="0"/>
              <a:cs typeface="Segoe UI" panose="020B0502040204020203" pitchFamily="34" charset="0"/>
            </a:endParaRPr>
          </a:p>
          <a:p>
            <a:r>
              <a:rPr lang="he-IL">
                <a:solidFill>
                  <a:srgbClr val="FFFFFF"/>
                </a:solidFill>
                <a:latin typeface="Segoe UI" panose="020B0502040204020203" pitchFamily="34" charset="0"/>
                <a:cs typeface="Segoe UI" panose="020B0502040204020203" pitchFamily="34" charset="0"/>
              </a:rPr>
              <a:t>דירוג משתמשים באתר </a:t>
            </a:r>
            <a:r>
              <a:rPr lang="en-US" b="1">
                <a:solidFill>
                  <a:schemeClr val="tx1">
                    <a:lumMod val="75000"/>
                    <a:lumOff val="25000"/>
                  </a:schemeClr>
                </a:solidFill>
                <a:latin typeface="Segoe UI" panose="020B0502040204020203" pitchFamily="34" charset="0"/>
                <a:cs typeface="Segoe UI" panose="020B0502040204020203" pitchFamily="34" charset="0"/>
              </a:rPr>
              <a:t>IMDB</a:t>
            </a:r>
            <a:r>
              <a:rPr lang="he-IL">
                <a:solidFill>
                  <a:srgbClr val="FFFFFF"/>
                </a:solidFill>
                <a:latin typeface="Segoe UI" panose="020B0502040204020203" pitchFamily="34" charset="0"/>
                <a:cs typeface="Segoe UI" panose="020B0502040204020203" pitchFamily="34" charset="0"/>
              </a:rPr>
              <a:t> וקישור לעמוד הסרט באתר – </a:t>
            </a:r>
            <a:r>
              <a:rPr lang="en-US">
                <a:solidFill>
                  <a:srgbClr val="FFFFFF"/>
                </a:solidFill>
                <a:latin typeface="Segoe UI" panose="020B0502040204020203" pitchFamily="34" charset="0"/>
                <a:cs typeface="Segoe UI" panose="020B0502040204020203" pitchFamily="34" charset="0"/>
              </a:rPr>
              <a:t>Plugin</a:t>
            </a:r>
            <a:r>
              <a:rPr lang="he-IL">
                <a:solidFill>
                  <a:srgbClr val="FFFFFF"/>
                </a:solidFill>
                <a:latin typeface="Segoe UI" panose="020B0502040204020203" pitchFamily="34" charset="0"/>
                <a:cs typeface="Segoe UI" panose="020B0502040204020203" pitchFamily="34" charset="0"/>
              </a:rPr>
              <a:t> מבוסס </a:t>
            </a:r>
            <a:r>
              <a:rPr lang="en-US">
                <a:solidFill>
                  <a:srgbClr val="FFFFFF"/>
                </a:solidFill>
                <a:latin typeface="Segoe UI" panose="020B0502040204020203" pitchFamily="34" charset="0"/>
                <a:cs typeface="Segoe UI" panose="020B0502040204020203" pitchFamily="34" charset="0"/>
              </a:rPr>
              <a:t>JavaScript</a:t>
            </a:r>
            <a:r>
              <a:rPr lang="he-IL">
                <a:solidFill>
                  <a:srgbClr val="FFFFFF"/>
                </a:solidFill>
                <a:latin typeface="Segoe UI" panose="020B0502040204020203" pitchFamily="34" charset="0"/>
                <a:cs typeface="Segoe UI" panose="020B0502040204020203" pitchFamily="34" charset="0"/>
              </a:rPr>
              <a:t> שניתן להורדה בכפוף להרשמה לאתר</a:t>
            </a:r>
          </a:p>
        </p:txBody>
      </p:sp>
      <p:sp useBgFill="1">
        <p:nvSpPr>
          <p:cNvPr id="20" name="Rectangle 19">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טקסט, צילום מסך, לבוש לים, בחוץ&#10;&#10;התיאור נוצר באופן אוטומטי">
            <a:extLst>
              <a:ext uri="{FF2B5EF4-FFF2-40B4-BE49-F238E27FC236}">
                <a16:creationId xmlns:a16="http://schemas.microsoft.com/office/drawing/2014/main" id="{C3904798-05D7-0058-15EA-AD7B329F014B}"/>
              </a:ext>
            </a:extLst>
          </p:cNvPr>
          <p:cNvPicPr>
            <a:picLocks noChangeAspect="1"/>
          </p:cNvPicPr>
          <p:nvPr/>
        </p:nvPicPr>
        <p:blipFill>
          <a:blip r:embed="rId4"/>
          <a:stretch>
            <a:fillRect/>
          </a:stretch>
        </p:blipFill>
        <p:spPr>
          <a:xfrm>
            <a:off x="5517639" y="863741"/>
            <a:ext cx="5167777" cy="3501168"/>
          </a:xfrm>
          <a:prstGeom prst="rect">
            <a:avLst/>
          </a:prstGeom>
          <a:ln>
            <a:noFill/>
          </a:ln>
          <a:effectLst/>
        </p:spPr>
      </p:pic>
      <p:pic>
        <p:nvPicPr>
          <p:cNvPr id="7" name="תמונה 6">
            <a:extLst>
              <a:ext uri="{FF2B5EF4-FFF2-40B4-BE49-F238E27FC236}">
                <a16:creationId xmlns:a16="http://schemas.microsoft.com/office/drawing/2014/main" id="{59AF23CC-B78B-320A-8DC5-42AABE6CCBBB}"/>
              </a:ext>
            </a:extLst>
          </p:cNvPr>
          <p:cNvPicPr>
            <a:picLocks noChangeAspect="1"/>
          </p:cNvPicPr>
          <p:nvPr/>
        </p:nvPicPr>
        <p:blipFill>
          <a:blip r:embed="rId5"/>
          <a:stretch>
            <a:fillRect/>
          </a:stretch>
        </p:blipFill>
        <p:spPr>
          <a:xfrm>
            <a:off x="8975664" y="4603371"/>
            <a:ext cx="2312786" cy="808666"/>
          </a:xfrm>
          <a:prstGeom prst="rect">
            <a:avLst/>
          </a:prstGeom>
        </p:spPr>
      </p:pic>
    </p:spTree>
    <p:extLst>
      <p:ext uri="{BB962C8B-B14F-4D97-AF65-F5344CB8AC3E}">
        <p14:creationId xmlns:p14="http://schemas.microsoft.com/office/powerpoint/2010/main" val="179901247"/>
      </p:ext>
    </p:extLst>
  </p:cSld>
  <p:clrMapOvr>
    <a:overrideClrMapping bg1="lt1" tx1="dk1" bg2="lt2" tx2="dk2" accent1="accent1" accent2="accent2" accent3="accent3" accent4="accent4" accent5="accent5" accent6="accent6" hlink="hlink" folHlink="folHlink"/>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29B4A-BFCB-0BBB-1219-91ED7A56677F}"/>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76E85C1F-F807-FA0B-4335-815474703FD8}"/>
              </a:ext>
            </a:extLst>
          </p:cNvPr>
          <p:cNvPicPr>
            <a:picLocks noChangeAspect="1"/>
          </p:cNvPicPr>
          <p:nvPr/>
        </p:nvPicPr>
        <p:blipFill>
          <a:blip r:embed="rId2"/>
          <a:stretch>
            <a:fillRect/>
          </a:stretch>
        </p:blipFill>
        <p:spPr>
          <a:xfrm>
            <a:off x="0" y="380998"/>
            <a:ext cx="12192000" cy="6099207"/>
          </a:xfrm>
          <a:prstGeom prst="rect">
            <a:avLst/>
          </a:prstGeom>
        </p:spPr>
      </p:pic>
      <p:pic>
        <p:nvPicPr>
          <p:cNvPr id="8" name="תמונה 7">
            <a:extLst>
              <a:ext uri="{FF2B5EF4-FFF2-40B4-BE49-F238E27FC236}">
                <a16:creationId xmlns:a16="http://schemas.microsoft.com/office/drawing/2014/main" id="{714E3F76-F4AD-43A0-CB8E-6EA1DB2AC457}"/>
              </a:ext>
            </a:extLst>
          </p:cNvPr>
          <p:cNvPicPr>
            <a:picLocks noChangeAspect="1"/>
          </p:cNvPicPr>
          <p:nvPr/>
        </p:nvPicPr>
        <p:blipFill>
          <a:blip r:embed="rId3"/>
          <a:stretch>
            <a:fillRect/>
          </a:stretch>
        </p:blipFill>
        <p:spPr>
          <a:xfrm>
            <a:off x="0" y="384209"/>
            <a:ext cx="12192000" cy="6092793"/>
          </a:xfrm>
          <a:prstGeom prst="rect">
            <a:avLst/>
          </a:prstGeom>
        </p:spPr>
      </p:pic>
      <p:sp>
        <p:nvSpPr>
          <p:cNvPr id="4" name="מלבן: פינות מעוגלות 3">
            <a:extLst>
              <a:ext uri="{FF2B5EF4-FFF2-40B4-BE49-F238E27FC236}">
                <a16:creationId xmlns:a16="http://schemas.microsoft.com/office/drawing/2014/main" id="{3888FA1A-F0F4-A69C-AB2E-FCB073EBB2E9}"/>
              </a:ext>
            </a:extLst>
          </p:cNvPr>
          <p:cNvSpPr/>
          <p:nvPr/>
        </p:nvSpPr>
        <p:spPr>
          <a:xfrm>
            <a:off x="8174736" y="1361966"/>
            <a:ext cx="1636776" cy="552450"/>
          </a:xfrm>
          <a:prstGeom prst="round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5">
            <a:extLst>
              <a:ext uri="{FF2B5EF4-FFF2-40B4-BE49-F238E27FC236}">
                <a16:creationId xmlns:a16="http://schemas.microsoft.com/office/drawing/2014/main" id="{5F4DB8CE-B2C8-8F7F-369D-18C9F4A76BFA}"/>
              </a:ext>
            </a:extLst>
          </p:cNvPr>
          <p:cNvSpPr/>
          <p:nvPr/>
        </p:nvSpPr>
        <p:spPr>
          <a:xfrm>
            <a:off x="6868232" y="715143"/>
            <a:ext cx="4249783" cy="552450"/>
          </a:xfrm>
          <a:prstGeom prst="rect">
            <a:avLst/>
          </a:prstGeom>
          <a:solidFill>
            <a:schemeClr val="tx1"/>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תרגום לצרפתית / אנגלית</a:t>
            </a:r>
            <a:endParaRPr lang="en-US">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0561317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2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AE39EB-8213-19DF-2C20-CFAFFAC913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A758E09-0026-1994-EF20-A2D8EE7ED4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876E3038-7E1C-4F3C-2D43-4B41A16747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234F93E-5C2A-937D-8E67-47733420F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01A7AA-9FB1-0E13-BA93-F3FB68F1C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 name="כותרת 1">
            <a:extLst>
              <a:ext uri="{FF2B5EF4-FFF2-40B4-BE49-F238E27FC236}">
                <a16:creationId xmlns:a16="http://schemas.microsoft.com/office/drawing/2014/main" id="{F116C760-A6EB-F8BA-C825-F23B880E2791}"/>
              </a:ext>
            </a:extLst>
          </p:cNvPr>
          <p:cNvSpPr>
            <a:spLocks noGrp="1"/>
          </p:cNvSpPr>
          <p:nvPr>
            <p:ph type="title"/>
          </p:nvPr>
        </p:nvSpPr>
        <p:spPr>
          <a:xfrm>
            <a:off x="130629" y="753228"/>
            <a:ext cx="4685815" cy="1080938"/>
          </a:xfrm>
        </p:spPr>
        <p:txBody>
          <a:bodyPr>
            <a:normAutofit/>
          </a:bodyPr>
          <a:lstStyle/>
          <a:p>
            <a:pPr algn="ctr"/>
            <a:r>
              <a:rPr lang="he-IL" sz="1800" b="1">
                <a:solidFill>
                  <a:schemeClr val="bg1">
                    <a:lumMod val="6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תבנית עיצוב</a:t>
            </a:r>
            <a:b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Adapter</a:t>
            </a:r>
            <a:endPar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6D245240-D161-5147-0F4D-E2BC71041B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מציין מיקום תוכן 2">
            <a:extLst>
              <a:ext uri="{FF2B5EF4-FFF2-40B4-BE49-F238E27FC236}">
                <a16:creationId xmlns:a16="http://schemas.microsoft.com/office/drawing/2014/main" id="{CE2B1110-1FAF-65CA-CF70-90F0BEC84BA7}"/>
              </a:ext>
            </a:extLst>
          </p:cNvPr>
          <p:cNvSpPr>
            <a:spLocks noGrp="1"/>
          </p:cNvSpPr>
          <p:nvPr>
            <p:ph idx="1"/>
          </p:nvPr>
        </p:nvSpPr>
        <p:spPr>
          <a:xfrm>
            <a:off x="278675" y="2336873"/>
            <a:ext cx="4057936" cy="4229390"/>
          </a:xfrm>
        </p:spPr>
        <p:txBody>
          <a:bodyPr>
            <a:normAutofit/>
          </a:bodyPr>
          <a:lstStyle/>
          <a:p>
            <a:pPr indent="0" algn="r" rtl="1">
              <a:lnSpc>
                <a:spcPct val="107000"/>
              </a:lnSpc>
              <a:spcAft>
                <a:spcPts val="800"/>
              </a:spcAft>
              <a:buNone/>
            </a:pP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מדוע בחרנו ב- </a:t>
            </a:r>
            <a:r>
              <a:rPr lang="en-US"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Adapter</a:t>
            </a:r>
            <a:r>
              <a:rPr lang="he-IL" sz="1800" b="1">
                <a:solidFill>
                  <a:schemeClr val="tx1">
                    <a:lumMod val="75000"/>
                    <a:lumOff val="25000"/>
                  </a:schemeClr>
                </a:solidFill>
                <a:effectLst/>
                <a:latin typeface="Segoe UI" panose="020B0502040204020203" pitchFamily="34" charset="0"/>
                <a:ea typeface="Calibri" panose="020F0502020204030204" pitchFamily="34" charset="0"/>
                <a:cs typeface="Segoe UI" panose="020B0502040204020203" pitchFamily="34" charset="0"/>
              </a:rPr>
              <a:t>?</a:t>
            </a:r>
          </a:p>
          <a:p>
            <a:pPr marL="514350" indent="-285750">
              <a:lnSpc>
                <a:spcPct val="107000"/>
              </a:lnSpc>
              <a:spcAft>
                <a:spcPts val="800"/>
              </a:spcAft>
            </a:pP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ברצוננו לגשר על פערי השפה בכדי לאפשר לכמה שיותר משתמשים להפיק את המירב מהאתר.</a:t>
            </a:r>
          </a:p>
          <a:p>
            <a:pPr marL="514350" indent="-285750">
              <a:lnSpc>
                <a:spcPct val="107000"/>
              </a:lnSpc>
              <a:spcAft>
                <a:spcPts val="800"/>
              </a:spcAft>
            </a:pPr>
            <a:r>
              <a:rPr lang="he-IL" sz="1800">
                <a:solidFill>
                  <a:schemeClr val="bg1"/>
                </a:solidFill>
                <a:latin typeface="Segoe UI" panose="020B0502040204020203" pitchFamily="34" charset="0"/>
                <a:ea typeface="Calibri" panose="020F0502020204030204" pitchFamily="34" charset="0"/>
                <a:cs typeface="Segoe UI" panose="020B0502040204020203" pitchFamily="34" charset="0"/>
              </a:rPr>
              <a:t>בכדי לאפשר זאת- השתמשנו ב- </a:t>
            </a:r>
            <a:r>
              <a:rPr lang="en-US" sz="1800" b="1">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Google Translate API</a:t>
            </a:r>
            <a:r>
              <a:rPr lang="he-IL" sz="1800" b="1">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 </a:t>
            </a:r>
            <a:r>
              <a:rPr lang="he-IL" sz="1800">
                <a:solidFill>
                  <a:schemeClr val="bg1"/>
                </a:solidFill>
                <a:latin typeface="Segoe UI" panose="020B0502040204020203" pitchFamily="34" charset="0"/>
                <a:ea typeface="Calibri" panose="020F0502020204030204" pitchFamily="34" charset="0"/>
                <a:cs typeface="Segoe UI" panose="020B0502040204020203" pitchFamily="34" charset="0"/>
              </a:rPr>
              <a:t>תוך שימוש בטכניקת ה- </a:t>
            </a:r>
            <a:r>
              <a:rPr lang="en-US" sz="1800">
                <a:solidFill>
                  <a:schemeClr val="bg1"/>
                </a:solidFill>
                <a:latin typeface="Segoe UI" panose="020B0502040204020203" pitchFamily="34" charset="0"/>
                <a:ea typeface="Calibri" panose="020F0502020204030204" pitchFamily="34" charset="0"/>
                <a:cs typeface="Segoe UI" panose="020B0502040204020203" pitchFamily="34" charset="0"/>
              </a:rPr>
              <a:t>Adapter</a:t>
            </a:r>
            <a:r>
              <a:rPr lang="he-IL" sz="1800">
                <a:solidFill>
                  <a:schemeClr val="bg1"/>
                </a:solidFill>
                <a:latin typeface="Segoe UI" panose="020B0502040204020203" pitchFamily="34" charset="0"/>
                <a:ea typeface="Calibri" panose="020F0502020204030204" pitchFamily="34" charset="0"/>
                <a:cs typeface="Segoe UI" panose="020B0502040204020203" pitchFamily="34" charset="0"/>
              </a:rPr>
              <a:t>.</a:t>
            </a:r>
            <a:endPar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useBgFill="1">
        <p:nvSpPr>
          <p:cNvPr id="20" name="Rectangle 19">
            <a:extLst>
              <a:ext uri="{FF2B5EF4-FFF2-40B4-BE49-F238E27FC236}">
                <a16:creationId xmlns:a16="http://schemas.microsoft.com/office/drawing/2014/main" id="{82000E46-A85C-0A1C-CAC1-54D0D41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תיבת טקסט 8">
            <a:extLst>
              <a:ext uri="{FF2B5EF4-FFF2-40B4-BE49-F238E27FC236}">
                <a16:creationId xmlns:a16="http://schemas.microsoft.com/office/drawing/2014/main" id="{E3CE7AEE-4B25-8E26-A00B-37027544E0F7}"/>
              </a:ext>
            </a:extLst>
          </p:cNvPr>
          <p:cNvSpPr txBox="1"/>
          <p:nvPr/>
        </p:nvSpPr>
        <p:spPr>
          <a:xfrm>
            <a:off x="5750711" y="848934"/>
            <a:ext cx="5823853" cy="959622"/>
          </a:xfrm>
          <a:prstGeom prst="rect">
            <a:avLst/>
          </a:prstGeom>
          <a:noFill/>
        </p:spPr>
        <p:txBody>
          <a:bodyPr wrap="square">
            <a:spAutoFit/>
          </a:bodyPr>
          <a:lstStyle/>
          <a:p>
            <a:pPr marL="457200" algn="r" rtl="1">
              <a:lnSpc>
                <a:spcPct val="107000"/>
              </a:lnSpc>
              <a:spcAft>
                <a:spcPts val="800"/>
              </a:spcAft>
            </a:pPr>
            <a:r>
              <a:rPr lang="he-IL" sz="1800">
                <a:effectLst/>
                <a:latin typeface="Calibri" panose="020F0502020204030204" pitchFamily="34" charset="0"/>
                <a:ea typeface="Calibri" panose="020F0502020204030204" pitchFamily="34" charset="0"/>
                <a:cs typeface="Segoe UI" panose="020B0502040204020203" pitchFamily="34" charset="0"/>
              </a:rPr>
              <a:t>משמשת ליצירת שיתוף פעולה בין מחלקות ע"י </a:t>
            </a:r>
            <a:r>
              <a:rPr lang="he-IL" sz="1800" b="1" u="sng">
                <a:effectLst/>
                <a:latin typeface="Calibri" panose="020F0502020204030204" pitchFamily="34" charset="0"/>
                <a:ea typeface="Calibri" panose="020F0502020204030204" pitchFamily="34" charset="0"/>
                <a:cs typeface="Segoe UI" panose="020B0502040204020203" pitchFamily="34" charset="0"/>
              </a:rPr>
              <a:t>המרה</a:t>
            </a:r>
            <a:r>
              <a:rPr lang="he-IL" sz="1800">
                <a:effectLst/>
                <a:latin typeface="Calibri" panose="020F0502020204030204" pitchFamily="34" charset="0"/>
                <a:ea typeface="Calibri" panose="020F0502020204030204" pitchFamily="34" charset="0"/>
                <a:cs typeface="Segoe UI" panose="020B0502040204020203" pitchFamily="34" charset="0"/>
              </a:rPr>
              <a:t> של הממשק הנתון (בדרך כלל חיצוני למערכת) לממשק אשר יתאים לתוכנית.</a:t>
            </a:r>
          </a:p>
        </p:txBody>
      </p:sp>
      <p:pic>
        <p:nvPicPr>
          <p:cNvPr id="4" name="תמונה 3">
            <a:extLst>
              <a:ext uri="{FF2B5EF4-FFF2-40B4-BE49-F238E27FC236}">
                <a16:creationId xmlns:a16="http://schemas.microsoft.com/office/drawing/2014/main" id="{22AA2A5F-FDC4-6F21-1A30-D32555030150}"/>
              </a:ext>
            </a:extLst>
          </p:cNvPr>
          <p:cNvPicPr>
            <a:picLocks noChangeAspect="1"/>
          </p:cNvPicPr>
          <p:nvPr/>
        </p:nvPicPr>
        <p:blipFill rotWithShape="1">
          <a:blip r:embed="rId4"/>
          <a:srcRect b="6936"/>
          <a:stretch/>
        </p:blipFill>
        <p:spPr>
          <a:xfrm>
            <a:off x="5485896" y="2476812"/>
            <a:ext cx="5853042" cy="3244719"/>
          </a:xfrm>
          <a:prstGeom prst="rect">
            <a:avLst/>
          </a:prstGeom>
        </p:spPr>
      </p:pic>
    </p:spTree>
    <p:extLst>
      <p:ext uri="{BB962C8B-B14F-4D97-AF65-F5344CB8AC3E}">
        <p14:creationId xmlns:p14="http://schemas.microsoft.com/office/powerpoint/2010/main" val="216710730"/>
      </p:ext>
    </p:extLst>
  </p:cSld>
  <p:clrMapOvr>
    <a:overrideClrMapping bg1="lt1" tx1="dk1" bg2="lt2" tx2="dk2" accent1="accent1" accent2="accent2" accent3="accent3" accent4="accent4" accent5="accent5" accent6="accent6" hlink="hlink" folHlink="folHlink"/>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2263D7-3481-CB5A-EFCE-5C674667A51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FD5BCD8B-B958-88E8-AB65-068E512C50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2" name="Picture 11">
            <a:extLst>
              <a:ext uri="{FF2B5EF4-FFF2-40B4-BE49-F238E27FC236}">
                <a16:creationId xmlns:a16="http://schemas.microsoft.com/office/drawing/2014/main" id="{035822D2-6C15-A7A4-4B04-30AD61C2FD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944F6A7C-65CD-75F6-72E2-2E42718A8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68F2C6-E0E1-EDEC-D1B2-DC1FF2A78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 name="כותרת 1">
            <a:extLst>
              <a:ext uri="{FF2B5EF4-FFF2-40B4-BE49-F238E27FC236}">
                <a16:creationId xmlns:a16="http://schemas.microsoft.com/office/drawing/2014/main" id="{3E8D57BD-E424-DE8A-E259-A612C34C1F84}"/>
              </a:ext>
            </a:extLst>
          </p:cNvPr>
          <p:cNvSpPr>
            <a:spLocks noGrp="1"/>
          </p:cNvSpPr>
          <p:nvPr>
            <p:ph type="title"/>
          </p:nvPr>
        </p:nvSpPr>
        <p:spPr>
          <a:xfrm>
            <a:off x="130629" y="753228"/>
            <a:ext cx="4685815" cy="1080938"/>
          </a:xfrm>
        </p:spPr>
        <p:txBody>
          <a:bodyPr>
            <a:normAutofit/>
          </a:bodyPr>
          <a:lstStyle/>
          <a:p>
            <a:pPr algn="ctr"/>
            <a:r>
              <a:rPr lang="he-IL" sz="1800" b="1">
                <a:solidFill>
                  <a:schemeClr val="bg1">
                    <a:lumMod val="6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מימוש </a:t>
            </a:r>
            <a:r>
              <a:rPr lang="en-US" sz="1800" b="1">
                <a:solidFill>
                  <a:schemeClr val="bg1">
                    <a:lumMod val="6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Adapter</a:t>
            </a:r>
            <a:b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n-US"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Google Translate API</a:t>
            </a:r>
            <a:endParaRPr lang="he-IL" sz="2600" b="1">
              <a:solidFill>
                <a:srgbClr val="FFFFF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5A540532-8784-F022-578F-FD085E2B6A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מציין מיקום תוכן 2">
            <a:extLst>
              <a:ext uri="{FF2B5EF4-FFF2-40B4-BE49-F238E27FC236}">
                <a16:creationId xmlns:a16="http://schemas.microsoft.com/office/drawing/2014/main" id="{1F04EEA9-D60E-6627-6084-33DE090CBB30}"/>
              </a:ext>
            </a:extLst>
          </p:cNvPr>
          <p:cNvSpPr>
            <a:spLocks noGrp="1"/>
          </p:cNvSpPr>
          <p:nvPr>
            <p:ph idx="1"/>
          </p:nvPr>
        </p:nvSpPr>
        <p:spPr>
          <a:xfrm>
            <a:off x="278675" y="2336873"/>
            <a:ext cx="4057936" cy="4229390"/>
          </a:xfrm>
        </p:spPr>
        <p:txBody>
          <a:bodyPr>
            <a:normAutofit/>
          </a:bodyPr>
          <a:lstStyle/>
          <a:p>
            <a:pPr marL="514350" indent="-285750">
              <a:lnSpc>
                <a:spcPct val="107000"/>
              </a:lnSpc>
              <a:spcAft>
                <a:spcPts val="800"/>
              </a:spcAft>
            </a:pPr>
            <a:r>
              <a:rPr lang="en-US"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 API</a:t>
            </a:r>
            <a:r>
              <a:rPr lang="he-IL" sz="1800">
                <a:solidFill>
                  <a:schemeClr val="bg1"/>
                </a:solidFill>
                <a:effectLst/>
                <a:latin typeface="Segoe UI" panose="020B0502040204020203" pitchFamily="34" charset="0"/>
                <a:ea typeface="Calibri" panose="020F0502020204030204" pitchFamily="34" charset="0"/>
                <a:cs typeface="Segoe UI" panose="020B0502040204020203" pitchFamily="34" charset="0"/>
              </a:rPr>
              <a:t>משמש כערכה של קוד מוכן בעל פונקציות ומתודות שניתן להטמיע במערכת אחרת מבלי הצורך לממש באופן עצמאי.</a:t>
            </a:r>
          </a:p>
        </p:txBody>
      </p:sp>
      <p:sp useBgFill="1">
        <p:nvSpPr>
          <p:cNvPr id="20" name="Rectangle 19">
            <a:extLst>
              <a:ext uri="{FF2B5EF4-FFF2-40B4-BE49-F238E27FC236}">
                <a16:creationId xmlns:a16="http://schemas.microsoft.com/office/drawing/2014/main" id="{986823CA-DF38-84EC-CCD7-7ADC40A75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תיבת טקסט 8">
            <a:extLst>
              <a:ext uri="{FF2B5EF4-FFF2-40B4-BE49-F238E27FC236}">
                <a16:creationId xmlns:a16="http://schemas.microsoft.com/office/drawing/2014/main" id="{C400E5D5-3DC1-42C1-501B-ECCBAD12C664}"/>
              </a:ext>
            </a:extLst>
          </p:cNvPr>
          <p:cNvSpPr txBox="1"/>
          <p:nvPr/>
        </p:nvSpPr>
        <p:spPr>
          <a:xfrm>
            <a:off x="5750711" y="848934"/>
            <a:ext cx="5823853" cy="2555443"/>
          </a:xfrm>
          <a:prstGeom prst="rect">
            <a:avLst/>
          </a:prstGeom>
          <a:noFill/>
        </p:spPr>
        <p:txBody>
          <a:bodyPr wrap="square">
            <a:spAutoFit/>
          </a:bodyPr>
          <a:lstStyle/>
          <a:p>
            <a:pPr marL="457200" algn="r" rtl="1">
              <a:lnSpc>
                <a:spcPct val="107000"/>
              </a:lnSpc>
              <a:spcAft>
                <a:spcPts val="800"/>
              </a:spcAft>
            </a:pPr>
            <a:r>
              <a:rPr lang="he-IL" sz="1800">
                <a:effectLst/>
                <a:latin typeface="Segoe UI" panose="020B0502040204020203" pitchFamily="34" charset="0"/>
                <a:ea typeface="Calibri" panose="020F0502020204030204" pitchFamily="34" charset="0"/>
                <a:cs typeface="Segoe UI" panose="020B0502040204020203" pitchFamily="34" charset="0"/>
              </a:rPr>
              <a:t>בתוכנית שלנו השתמשנו בפונקציה</a:t>
            </a:r>
            <a:r>
              <a:rPr lang="en-US" sz="1800" b="1">
                <a:effectLst/>
                <a:latin typeface="Segoe UI" panose="020B0502040204020203" pitchFamily="34" charset="0"/>
                <a:ea typeface="Calibri" panose="020F0502020204030204" pitchFamily="34" charset="0"/>
                <a:cs typeface="Segoe UI" panose="020B0502040204020203" pitchFamily="34" charset="0"/>
              </a:rPr>
              <a:t>Translate() </a:t>
            </a:r>
            <a:r>
              <a:rPr lang="he-IL" sz="1800" b="1">
                <a:effectLst/>
                <a:latin typeface="Segoe UI" panose="020B0502040204020203" pitchFamily="34" charset="0"/>
                <a:ea typeface="Calibri" panose="020F0502020204030204" pitchFamily="34" charset="0"/>
                <a:cs typeface="Segoe UI" panose="020B0502040204020203" pitchFamily="34" charset="0"/>
              </a:rPr>
              <a:t> </a:t>
            </a:r>
            <a:r>
              <a:rPr lang="he-IL" sz="1800">
                <a:effectLst/>
                <a:latin typeface="Segoe UI" panose="020B0502040204020203" pitchFamily="34" charset="0"/>
                <a:ea typeface="Calibri" panose="020F0502020204030204" pitchFamily="34" charset="0"/>
                <a:cs typeface="Segoe UI" panose="020B0502040204020203" pitchFamily="34" charset="0"/>
              </a:rPr>
              <a:t>הפועלת כמתאם של הקוד הכתוב באתרנו לבין</a:t>
            </a:r>
            <a:r>
              <a:rPr lang="en-US" sz="1800">
                <a:effectLst/>
                <a:latin typeface="Segoe UI" panose="020B0502040204020203" pitchFamily="34" charset="0"/>
                <a:ea typeface="Calibri" panose="020F0502020204030204" pitchFamily="34" charset="0"/>
                <a:cs typeface="Segoe UI" panose="020B0502040204020203" pitchFamily="34" charset="0"/>
              </a:rPr>
              <a:t>Google Translate API </a:t>
            </a:r>
            <a:r>
              <a:rPr lang="he-IL" sz="1800">
                <a:effectLst/>
                <a:latin typeface="Segoe UI" panose="020B0502040204020203" pitchFamily="34" charset="0"/>
                <a:ea typeface="Calibri" panose="020F0502020204030204" pitchFamily="34" charset="0"/>
                <a:cs typeface="Segoe UI" panose="020B0502040204020203" pitchFamily="34" charset="0"/>
              </a:rPr>
              <a:t>.</a:t>
            </a:r>
          </a:p>
          <a:p>
            <a:pPr marL="457200" algn="r" rtl="1">
              <a:lnSpc>
                <a:spcPct val="107000"/>
              </a:lnSpc>
              <a:spcAft>
                <a:spcPts val="800"/>
              </a:spcAft>
            </a:pPr>
            <a:r>
              <a:rPr lang="he-IL" sz="1800">
                <a:effectLst/>
                <a:latin typeface="Segoe UI" panose="020B0502040204020203" pitchFamily="34" charset="0"/>
                <a:ea typeface="Calibri" panose="020F0502020204030204" pitchFamily="34" charset="0"/>
                <a:cs typeface="Segoe UI" panose="020B0502040204020203" pitchFamily="34" charset="0"/>
              </a:rPr>
              <a:t>הפונקציה כתובה ב-</a:t>
            </a:r>
            <a:r>
              <a:rPr lang="en-US" sz="1800" b="1">
                <a:effectLst/>
                <a:latin typeface="Segoe UI" panose="020B0502040204020203" pitchFamily="34" charset="0"/>
                <a:ea typeface="Calibri" panose="020F0502020204030204" pitchFamily="34" charset="0"/>
                <a:cs typeface="Segoe UI" panose="020B0502040204020203" pitchFamily="34" charset="0"/>
              </a:rPr>
              <a:t>JavaScript </a:t>
            </a:r>
            <a:r>
              <a:rPr lang="he-IL" sz="1800">
                <a:effectLst/>
                <a:latin typeface="Segoe UI" panose="020B0502040204020203" pitchFamily="34" charset="0"/>
                <a:ea typeface="Calibri" panose="020F0502020204030204" pitchFamily="34" charset="0"/>
                <a:cs typeface="Segoe UI" panose="020B0502040204020203" pitchFamily="34" charset="0"/>
              </a:rPr>
              <a:t> ומקבלת </a:t>
            </a:r>
            <a:r>
              <a:rPr lang="he-IL" sz="1800" b="1" u="sng">
                <a:effectLst/>
                <a:latin typeface="Segoe UI" panose="020B0502040204020203" pitchFamily="34" charset="0"/>
                <a:ea typeface="Calibri" panose="020F0502020204030204" pitchFamily="34" charset="0"/>
                <a:cs typeface="Segoe UI" panose="020B0502040204020203" pitchFamily="34" charset="0"/>
              </a:rPr>
              <a:t>שני קלטים</a:t>
            </a:r>
            <a:r>
              <a:rPr lang="he-IL">
                <a:latin typeface="Segoe UI" panose="020B0502040204020203" pitchFamily="34" charset="0"/>
                <a:ea typeface="Calibri" panose="020F0502020204030204" pitchFamily="34" charset="0"/>
                <a:cs typeface="Segoe UI" panose="020B0502040204020203" pitchFamily="34" charset="0"/>
              </a:rPr>
              <a:t>:</a:t>
            </a:r>
          </a:p>
          <a:p>
            <a:pPr marL="457200" algn="r" rtl="1">
              <a:lnSpc>
                <a:spcPct val="107000"/>
              </a:lnSpc>
              <a:spcAft>
                <a:spcPts val="800"/>
              </a:spcAft>
            </a:pPr>
            <a:r>
              <a:rPr lang="en-US" sz="1800">
                <a:effectLst/>
                <a:latin typeface="Segoe UI" panose="020B0502040204020203" pitchFamily="34" charset="0"/>
                <a:ea typeface="Calibri" panose="020F0502020204030204" pitchFamily="34" charset="0"/>
                <a:cs typeface="Segoe UI" panose="020B0502040204020203" pitchFamily="34" charset="0"/>
              </a:rPr>
              <a:t>Text</a:t>
            </a:r>
            <a:r>
              <a:rPr lang="he-IL" sz="1800">
                <a:effectLst/>
                <a:latin typeface="Segoe UI" panose="020B0502040204020203" pitchFamily="34" charset="0"/>
                <a:ea typeface="Calibri" panose="020F0502020204030204" pitchFamily="34" charset="0"/>
                <a:cs typeface="Segoe UI" panose="020B0502040204020203" pitchFamily="34" charset="0"/>
              </a:rPr>
              <a:t>- הטקסט שאנו מעוניינים לתרגם</a:t>
            </a:r>
          </a:p>
          <a:p>
            <a:pPr marL="457200" algn="r" rtl="1">
              <a:lnSpc>
                <a:spcPct val="107000"/>
              </a:lnSpc>
              <a:spcAft>
                <a:spcPts val="800"/>
              </a:spcAft>
            </a:pPr>
            <a:r>
              <a:rPr lang="en-US">
                <a:latin typeface="Segoe UI" panose="020B0502040204020203" pitchFamily="34" charset="0"/>
                <a:ea typeface="Calibri" panose="020F0502020204030204" pitchFamily="34" charset="0"/>
                <a:cs typeface="Segoe UI" panose="020B0502040204020203" pitchFamily="34" charset="0"/>
              </a:rPr>
              <a:t>Lang</a:t>
            </a:r>
            <a:r>
              <a:rPr lang="he-IL">
                <a:latin typeface="Segoe UI" panose="020B0502040204020203" pitchFamily="34" charset="0"/>
                <a:ea typeface="Calibri" panose="020F0502020204030204" pitchFamily="34" charset="0"/>
                <a:cs typeface="Segoe UI" panose="020B0502040204020203" pitchFamily="34" charset="0"/>
              </a:rPr>
              <a:t>- השפה שאליה הטקסט יתורגם</a:t>
            </a:r>
          </a:p>
          <a:p>
            <a:pPr marL="457200" algn="r" rtl="1">
              <a:lnSpc>
                <a:spcPct val="107000"/>
              </a:lnSpc>
              <a:spcAft>
                <a:spcPts val="800"/>
              </a:spcAft>
            </a:pPr>
            <a:r>
              <a:rPr lang="he-IL" sz="1800" b="1" u="sng">
                <a:effectLst/>
                <a:latin typeface="Segoe UI" panose="020B0502040204020203" pitchFamily="34" charset="0"/>
                <a:ea typeface="Calibri" panose="020F0502020204030204" pitchFamily="34" charset="0"/>
                <a:cs typeface="Segoe UI" panose="020B0502040204020203" pitchFamily="34" charset="0"/>
              </a:rPr>
              <a:t>ומחזירה כפלט </a:t>
            </a:r>
            <a:r>
              <a:rPr lang="he-IL" sz="1800">
                <a:effectLst/>
                <a:latin typeface="Segoe UI" panose="020B0502040204020203" pitchFamily="34" charset="0"/>
                <a:ea typeface="Calibri" panose="020F0502020204030204" pitchFamily="34" charset="0"/>
                <a:cs typeface="Segoe UI" panose="020B0502040204020203" pitchFamily="34" charset="0"/>
              </a:rPr>
              <a:t>את הטקסט מתורגם.</a:t>
            </a:r>
          </a:p>
        </p:txBody>
      </p:sp>
      <p:pic>
        <p:nvPicPr>
          <p:cNvPr id="2050" name="Picture 2" descr="Cloud Translation API – Marketplace – Google Cloud console">
            <a:extLst>
              <a:ext uri="{FF2B5EF4-FFF2-40B4-BE49-F238E27FC236}">
                <a16:creationId xmlns:a16="http://schemas.microsoft.com/office/drawing/2014/main" id="{082930B8-FB6F-5C51-AF18-D79B2FD5A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653" y="3660320"/>
            <a:ext cx="4323261" cy="216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801239"/>
      </p:ext>
    </p:extLst>
  </p:cSld>
  <p:clrMapOvr>
    <a:overrideClrMapping bg1="lt1" tx1="dk1" bg2="lt2" tx2="dk2" accent1="accent1" accent2="accent2" accent3="accent3" accent4="accent4" accent5="accent5" accent6="accent6" hlink="hlink" folHlink="folHlink"/>
  </p:clrMapOvr>
  <p:transition>
    <p:wipe/>
  </p:transition>
</p:sld>
</file>

<file path=ppt/theme/theme1.xml><?xml version="1.0" encoding="utf-8"?>
<a:theme xmlns:a="http://schemas.openxmlformats.org/drawingml/2006/main" name="ברלין">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TM04033917[[fn=ברלין]]</Template>
  <Application>Microsoft Office PowerPoint</Application>
  <PresentationFormat>מסך רחב</PresentationFormat>
  <Slides>19</Slides>
  <Notes>0</Notes>
  <HiddenSlides>0</HiddenSlides>
  <ScaleCrop>false</ScaleCrop>
  <HeadingPairs>
    <vt:vector size="4" baseType="variant">
      <vt:variant>
        <vt:lpstr>ערכת נושא</vt:lpstr>
      </vt:variant>
      <vt:variant>
        <vt:i4>1</vt:i4>
      </vt:variant>
      <vt:variant>
        <vt:lpstr>כותרות שקופיות</vt:lpstr>
      </vt:variant>
      <vt:variant>
        <vt:i4>19</vt:i4>
      </vt:variant>
    </vt:vector>
  </HeadingPairs>
  <TitlesOfParts>
    <vt:vector size="20" baseType="lpstr">
      <vt:lpstr>ברלין</vt:lpstr>
      <vt:lpstr>מצגת של PowerPoint‏</vt:lpstr>
      <vt:lpstr>PLANET Reviews</vt:lpstr>
      <vt:lpstr>מדוע בחרנו בנושא זה</vt:lpstr>
      <vt:lpstr>מצגת של PowerPoint‏</vt:lpstr>
      <vt:lpstr>מצגת של PowerPoint‏</vt:lpstr>
      <vt:lpstr>SaaS - Software as a service</vt:lpstr>
      <vt:lpstr>מצגת של PowerPoint‏</vt:lpstr>
      <vt:lpstr>תבנית עיצוב Adapter</vt:lpstr>
      <vt:lpstr>מימוש Adapter Google Translate API</vt:lpstr>
      <vt:lpstr>מימוש Adapter axios.post() Request</vt:lpstr>
      <vt:lpstr>נושא להרחבה JavaScript Switch-Case</vt:lpstr>
      <vt:lpstr>מדוע בחרנו ב- Switch-Case</vt:lpstr>
      <vt:lpstr>מימוש תכנות מקבילי</vt:lpstr>
      <vt:lpstr>תכנות מקבילי ב- JavaScript Web Workers</vt:lpstr>
      <vt:lpstr>תכנות מקבילי ב- JavaScript פונקציה המדמה מקביליות</vt:lpstr>
      <vt:lpstr>JSON - JavaScript Object Notation</vt:lpstr>
      <vt:lpstr>אתגרים וקשיים- תכנות</vt:lpstr>
      <vt:lpstr>אתגרים וקשיים- עבודת צוות</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עומר לב</dc:creator>
  <cp:revision>2</cp:revision>
  <dcterms:created xsi:type="dcterms:W3CDTF">2024-03-23T17:17:24Z</dcterms:created>
  <dcterms:modified xsi:type="dcterms:W3CDTF">2024-03-24T11:49:39Z</dcterms:modified>
</cp:coreProperties>
</file>